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95" r:id="rId2"/>
    <p:sldId id="256" r:id="rId3"/>
    <p:sldId id="287" r:id="rId4"/>
    <p:sldId id="257" r:id="rId5"/>
    <p:sldId id="290" r:id="rId6"/>
    <p:sldId id="258" r:id="rId7"/>
    <p:sldId id="260" r:id="rId8"/>
    <p:sldId id="291" r:id="rId9"/>
    <p:sldId id="262" r:id="rId10"/>
    <p:sldId id="263" r:id="rId11"/>
    <p:sldId id="261" r:id="rId12"/>
    <p:sldId id="264" r:id="rId13"/>
    <p:sldId id="265" r:id="rId14"/>
    <p:sldId id="267" r:id="rId15"/>
    <p:sldId id="266" r:id="rId16"/>
    <p:sldId id="293" r:id="rId17"/>
    <p:sldId id="286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Ciel Cadena" panose="02000503000000020004" charset="0"/>
      <p:bold r:id="rId24"/>
    </p:embeddedFont>
    <p:embeddedFont>
      <p:font typeface="#9Slide02 Noi dung dai" panose="020B0604020202020204" charset="0"/>
      <p:regular r:id="rId25"/>
    </p:embeddedFont>
    <p:embeddedFont>
      <p:font typeface="#9Slide02 Tieu de dai" panose="020B060402020202020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74E"/>
    <a:srgbClr val="D14C5E"/>
    <a:srgbClr val="FF435B"/>
    <a:srgbClr val="EDF5FF"/>
    <a:srgbClr val="FC5497"/>
    <a:srgbClr val="161F5C"/>
    <a:srgbClr val="243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84298" autoAdjust="0"/>
  </p:normalViewPr>
  <p:slideViewPr>
    <p:cSldViewPr showGuides="1">
      <p:cViewPr varScale="1">
        <p:scale>
          <a:sx n="72" d="100"/>
          <a:sy n="72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317ED-EAE9-45C8-A391-3093B8F55642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1578-51BB-42E8-8461-6373C8544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5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3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="" xmlns:a16="http://schemas.microsoft.com/office/drawing/2014/main" id="{AFF2C778-92E3-4614-8A39-AD5BFEFB5BC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53EEB5-F7FA-47F0-B557-735668E374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D903CFC-C609-4B67-9967-32AFA2A911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FA65485-A17F-4321-BB3F-D18933994DE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emf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5.png"/><Relationship Id="rId7" Type="http://schemas.openxmlformats.org/officeDocument/2006/relationships/image" Target="../media/image2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.emf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22.svg"/><Relationship Id="rId1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8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emf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emf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402544" y="1020293"/>
            <a:ext cx="7543800" cy="3929211"/>
            <a:chOff x="402544" y="1020293"/>
            <a:chExt cx="7543800" cy="392921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1063430" y="1812859"/>
              <a:ext cx="6432145" cy="1477328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accent6"/>
                  </a:solidFill>
                  <a:latin typeface="iCiel Cadena" panose="02000503000000020004" pitchFamily="50" charset="0"/>
                </a:rPr>
                <a:t>ÔN TẬP</a:t>
              </a:r>
            </a:p>
            <a:p>
              <a:pPr algn="ctr"/>
              <a:r>
                <a:rPr lang="en-US" sz="4800" dirty="0">
                  <a:solidFill>
                    <a:schemeClr val="accent6"/>
                  </a:solidFill>
                  <a:latin typeface="iCiel Cadena" panose="02000503000000020004" pitchFamily="50" charset="0"/>
                </a:rPr>
                <a:t>HÌNH HỌC VÀ ĐO LƯỜNG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428AAE31-4770-446F-A2FB-D5AF8F5863F1}"/>
                </a:ext>
              </a:extLst>
            </p:cNvPr>
            <p:cNvGrpSpPr/>
            <p:nvPr/>
          </p:nvGrpSpPr>
          <p:grpSpPr>
            <a:xfrm>
              <a:off x="3108992" y="1020293"/>
              <a:ext cx="2438402" cy="744415"/>
              <a:chOff x="3108992" y="1020293"/>
              <a:chExt cx="2438402" cy="74441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7CB024CF-64CF-4F01-9EDC-F33DEFD6393F}"/>
                  </a:ext>
                </a:extLst>
              </p:cNvPr>
              <p:cNvSpPr/>
              <p:nvPr/>
            </p:nvSpPr>
            <p:spPr>
              <a:xfrm>
                <a:off x="3108992" y="1020293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7988568-B1A2-4C6B-BDAB-E81691C548C7}"/>
                  </a:ext>
                </a:extLst>
              </p:cNvPr>
              <p:cNvSpPr txBox="1"/>
              <p:nvPr/>
            </p:nvSpPr>
            <p:spPr>
              <a:xfrm>
                <a:off x="3700456" y="1044814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C000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579CA1-AEBB-441F-9E39-0A27B7495EEE}"/>
              </a:ext>
            </a:extLst>
          </p:cNvPr>
          <p:cNvGrpSpPr/>
          <p:nvPr/>
        </p:nvGrpSpPr>
        <p:grpSpPr>
          <a:xfrm>
            <a:off x="685800" y="-127818"/>
            <a:ext cx="7519073" cy="1424421"/>
            <a:chOff x="355262" y="99157"/>
            <a:chExt cx="7519073" cy="1424421"/>
          </a:xfrm>
        </p:grpSpPr>
        <p:pic>
          <p:nvPicPr>
            <p:cNvPr id="10" name="Graphic 9">
              <a:extLst>
                <a:ext uri="{FF2B5EF4-FFF2-40B4-BE49-F238E27FC236}">
                  <a16:creationId xmlns="" xmlns:a16="http://schemas.microsoft.com/office/drawing/2014/main" id="{E655E2DE-D0EC-4A81-8AB3-39755BED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5262" y="99157"/>
              <a:ext cx="7519073" cy="14244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8196072-5109-4412-82E6-92E6D81987B7}"/>
                </a:ext>
              </a:extLst>
            </p:cNvPr>
            <p:cNvSpPr txBox="1"/>
            <p:nvPr/>
          </p:nvSpPr>
          <p:spPr>
            <a:xfrm>
              <a:off x="572963" y="557315"/>
              <a:ext cx="708367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r>
                <a:rPr lang="en-US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01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2022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Nhacnen_OnTap">
            <a:hlinkClick r:id="" action="ppaction://media"/>
            <a:extLst>
              <a:ext uri="{FF2B5EF4-FFF2-40B4-BE49-F238E27FC236}">
                <a16:creationId xmlns="" xmlns:a16="http://schemas.microsoft.com/office/drawing/2014/main" id="{1368E19C-6B5C-4802-96A5-47A421C29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94EF9CF-2011-4778-A443-BBCE799759F8}"/>
              </a:ext>
            </a:extLst>
          </p:cNvPr>
          <p:cNvSpPr txBox="1"/>
          <p:nvPr/>
        </p:nvSpPr>
        <p:spPr>
          <a:xfrm>
            <a:off x="3247608" y="3237438"/>
            <a:ext cx="2161169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287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344ABF0-BB93-475B-AE3E-AFB107433034}"/>
              </a:ext>
            </a:extLst>
          </p:cNvPr>
          <p:cNvGrpSpPr/>
          <p:nvPr/>
        </p:nvGrpSpPr>
        <p:grpSpPr>
          <a:xfrm>
            <a:off x="-43088" y="0"/>
            <a:ext cx="12278176" cy="7720484"/>
            <a:chOff x="-43088" y="0"/>
            <a:chExt cx="12278176" cy="772048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440C265-1B96-4D98-BDD0-976630D49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4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9"/>
            <a:stretch/>
          </p:blipFill>
          <p:spPr>
            <a:xfrm>
              <a:off x="0" y="0"/>
              <a:ext cx="12235088" cy="57879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2B431B8-A188-4E0D-87F1-6479F806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088" y="5137520"/>
              <a:ext cx="12235088" cy="2582964"/>
            </a:xfrm>
            <a:prstGeom prst="rect">
              <a:avLst/>
            </a:prstGeom>
          </p:spPr>
        </p:pic>
      </p:grp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 flipH="1">
            <a:off x="607473" y="582038"/>
            <a:ext cx="7008792" cy="4370962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658599-C49B-4BF3-B84E-D4D41095A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3400" y="2337979"/>
            <a:ext cx="3372550" cy="40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C9562F1B-AFAB-49E3-8E68-F2C7E39A7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192000" cy="57879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43FB0A0-10C1-4685-9FF8-FB7413B0AF1C}"/>
              </a:ext>
            </a:extLst>
          </p:cNvPr>
          <p:cNvGrpSpPr/>
          <p:nvPr/>
        </p:nvGrpSpPr>
        <p:grpSpPr>
          <a:xfrm>
            <a:off x="381000" y="-87641"/>
            <a:ext cx="11466935" cy="4858120"/>
            <a:chOff x="381000" y="-87641"/>
            <a:chExt cx="11466935" cy="485812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2EFA53F8-544A-4606-992C-6BE596A6A957}"/>
                </a:ext>
              </a:extLst>
            </p:cNvPr>
            <p:cNvSpPr/>
            <p:nvPr/>
          </p:nvSpPr>
          <p:spPr>
            <a:xfrm>
              <a:off x="381000" y="304800"/>
              <a:ext cx="11430000" cy="4114800"/>
            </a:xfrm>
            <a:prstGeom prst="roundRect">
              <a:avLst>
                <a:gd name="adj" fmla="val 52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Graphic 69">
              <a:extLst>
                <a:ext uri="{FF2B5EF4-FFF2-40B4-BE49-F238E27FC236}">
                  <a16:creationId xmlns="" xmlns:a16="http://schemas.microsoft.com/office/drawing/2014/main" id="{9DE4565B-CD7D-4815-AF80-99751545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03010" y="-87641"/>
              <a:ext cx="6544925" cy="978932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="" xmlns:a16="http://schemas.microsoft.com/office/drawing/2014/main" id="{0BFE6677-6E3D-44D4-A5E7-D9BEC3C5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V="1">
              <a:off x="400278" y="3791547"/>
              <a:ext cx="6544925" cy="978932"/>
            </a:xfrm>
            <a:prstGeom prst="rect">
              <a:avLst/>
            </a:prstGeom>
          </p:spPr>
        </p:pic>
      </p:grpSp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44B4CDA4-E288-4434-BED5-A46C14D97B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034"/>
          <a:stretch/>
        </p:blipFill>
        <p:spPr>
          <a:xfrm>
            <a:off x="-43088" y="5050796"/>
            <a:ext cx="12235088" cy="1807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EC2242-64B6-4676-9A17-768961564C6C}"/>
              </a:ext>
            </a:extLst>
          </p:cNvPr>
          <p:cNvSpPr txBox="1"/>
          <p:nvPr/>
        </p:nvSpPr>
        <p:spPr>
          <a:xfrm>
            <a:off x="1409428" y="522365"/>
            <a:ext cx="418063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E93CD6D-345D-4A1E-AC9C-8D2B7F3FEC75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3C00CD3A-90F4-45B2-8642-F1D19D8738B6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3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462DEAB2-4024-4327-B3D4-17604CF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E0DE7E-88A6-4BAD-9336-3900EB5D0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144000" y="3276600"/>
            <a:ext cx="2628976" cy="313671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252DE48-E908-46D6-859E-941B37B6263E}"/>
              </a:ext>
            </a:extLst>
          </p:cNvPr>
          <p:cNvGrpSpPr/>
          <p:nvPr/>
        </p:nvGrpSpPr>
        <p:grpSpPr>
          <a:xfrm>
            <a:off x="6746317" y="984405"/>
            <a:ext cx="4951334" cy="2934294"/>
            <a:chOff x="7046659" y="875706"/>
            <a:chExt cx="4619024" cy="2737358"/>
          </a:xfrm>
        </p:grpSpPr>
        <p:sp>
          <p:nvSpPr>
            <p:cNvPr id="12" name="Isosceles Triangle 11">
              <a:extLst>
                <a:ext uri="{FF2B5EF4-FFF2-40B4-BE49-F238E27FC236}">
                  <a16:creationId xmlns="" xmlns:a16="http://schemas.microsoft.com/office/drawing/2014/main" id="{5D1A57F1-8292-45AA-9055-1B47740A2C6C}"/>
                </a:ext>
              </a:extLst>
            </p:cNvPr>
            <p:cNvSpPr/>
            <p:nvPr/>
          </p:nvSpPr>
          <p:spPr>
            <a:xfrm>
              <a:off x="7383243" y="1406374"/>
              <a:ext cx="1981200" cy="1676400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DFDE9D5F-9300-4284-8CE2-B8927B10C5FC}"/>
                </a:ext>
              </a:extLst>
            </p:cNvPr>
            <p:cNvSpPr/>
            <p:nvPr/>
          </p:nvSpPr>
          <p:spPr>
            <a:xfrm>
              <a:off x="8370033" y="1406499"/>
              <a:ext cx="2998470" cy="1676275"/>
            </a:xfrm>
            <a:custGeom>
              <a:avLst/>
              <a:gdLst>
                <a:gd name="connsiteX0" fmla="*/ 0 w 2998470"/>
                <a:gd name="connsiteY0" fmla="*/ 0 h 1684020"/>
                <a:gd name="connsiteX1" fmla="*/ 994410 w 2998470"/>
                <a:gd name="connsiteY1" fmla="*/ 1684020 h 1684020"/>
                <a:gd name="connsiteX2" fmla="*/ 2998470 w 2998470"/>
                <a:gd name="connsiteY2" fmla="*/ 1684020 h 1684020"/>
                <a:gd name="connsiteX3" fmla="*/ 0 w 2998470"/>
                <a:gd name="connsiteY3" fmla="*/ 0 h 168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8470" h="1684020">
                  <a:moveTo>
                    <a:pt x="0" y="0"/>
                  </a:moveTo>
                  <a:lnTo>
                    <a:pt x="994410" y="1684020"/>
                  </a:lnTo>
                  <a:lnTo>
                    <a:pt x="2998470" y="1684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94452EF-D1DD-4EEB-A7AF-C265BB958A10}"/>
                </a:ext>
              </a:extLst>
            </p:cNvPr>
            <p:cNvCxnSpPr>
              <a:cxnSpLocks/>
              <a:stCxn id="16" idx="0"/>
              <a:endCxn id="12" idx="2"/>
            </p:cNvCxnSpPr>
            <p:nvPr/>
          </p:nvCxnSpPr>
          <p:spPr>
            <a:xfrm flipH="1">
              <a:off x="7383243" y="1406499"/>
              <a:ext cx="986790" cy="167627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CFFE8A83-8162-43A5-8563-D54DBFCE9708}"/>
                </a:ext>
              </a:extLst>
            </p:cNvPr>
            <p:cNvCxnSpPr>
              <a:cxnSpLocks/>
              <a:stCxn id="12" idx="2"/>
              <a:endCxn id="16" idx="1"/>
            </p:cNvCxnSpPr>
            <p:nvPr/>
          </p:nvCxnSpPr>
          <p:spPr>
            <a:xfrm>
              <a:off x="7383243" y="3082774"/>
              <a:ext cx="1981200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6FDFBEC5-3330-466B-8D18-BABE7751C5C3}"/>
                </a:ext>
              </a:extLst>
            </p:cNvPr>
            <p:cNvCxnSpPr>
              <a:cxnSpLocks/>
              <a:stCxn id="16" idx="0"/>
              <a:endCxn id="16" idx="1"/>
            </p:cNvCxnSpPr>
            <p:nvPr/>
          </p:nvCxnSpPr>
          <p:spPr>
            <a:xfrm>
              <a:off x="8370033" y="1406499"/>
              <a:ext cx="994410" cy="167627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6E3098FD-243D-42F7-8D46-722FC2ED4D91}"/>
                </a:ext>
              </a:extLst>
            </p:cNvPr>
            <p:cNvCxnSpPr>
              <a:cxnSpLocks/>
            </p:cNvCxnSpPr>
            <p:nvPr/>
          </p:nvCxnSpPr>
          <p:spPr>
            <a:xfrm>
              <a:off x="8377653" y="1406373"/>
              <a:ext cx="2998470" cy="167627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83D1643E-76CA-420C-B4A1-D81F881DF95C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V="1">
              <a:off x="9364443" y="3082648"/>
              <a:ext cx="2011680" cy="126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8F07AEE7-9126-47A8-8BEF-61D8CC246F98}"/>
                </a:ext>
              </a:extLst>
            </p:cNvPr>
            <p:cNvSpPr/>
            <p:nvPr/>
          </p:nvSpPr>
          <p:spPr>
            <a:xfrm>
              <a:off x="7350068" y="3037055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CAC54882-2A97-4C52-9F87-AF8A16A9F92E}"/>
                </a:ext>
              </a:extLst>
            </p:cNvPr>
            <p:cNvSpPr/>
            <p:nvPr/>
          </p:nvSpPr>
          <p:spPr>
            <a:xfrm>
              <a:off x="9318723" y="3044675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B430BF2F-B5E0-4886-A814-F93C599B23AD}"/>
                </a:ext>
              </a:extLst>
            </p:cNvPr>
            <p:cNvSpPr/>
            <p:nvPr/>
          </p:nvSpPr>
          <p:spPr>
            <a:xfrm>
              <a:off x="11338023" y="3044675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C69659D4-5E25-448B-96CF-92E57456A725}"/>
                </a:ext>
              </a:extLst>
            </p:cNvPr>
            <p:cNvSpPr/>
            <p:nvPr/>
          </p:nvSpPr>
          <p:spPr>
            <a:xfrm>
              <a:off x="8343363" y="1368275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C82E24A-C81D-46D4-AE68-9EE706C43212}"/>
                </a:ext>
              </a:extLst>
            </p:cNvPr>
            <p:cNvSpPr txBox="1"/>
            <p:nvPr/>
          </p:nvSpPr>
          <p:spPr>
            <a:xfrm>
              <a:off x="8251411" y="875706"/>
              <a:ext cx="23724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01564DA2-3FB4-4819-BFFC-C17B923DC38C}"/>
                </a:ext>
              </a:extLst>
            </p:cNvPr>
            <p:cNvSpPr txBox="1"/>
            <p:nvPr/>
          </p:nvSpPr>
          <p:spPr>
            <a:xfrm>
              <a:off x="7046659" y="2874653"/>
              <a:ext cx="22281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A30A8CC4-B9CB-4100-B5F4-6F02767DD197}"/>
                </a:ext>
              </a:extLst>
            </p:cNvPr>
            <p:cNvSpPr txBox="1"/>
            <p:nvPr/>
          </p:nvSpPr>
          <p:spPr>
            <a:xfrm>
              <a:off x="11442866" y="2874653"/>
              <a:ext cx="22281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58C5166F-0998-4868-9630-7C24929DF950}"/>
                </a:ext>
              </a:extLst>
            </p:cNvPr>
            <p:cNvSpPr txBox="1"/>
            <p:nvPr/>
          </p:nvSpPr>
          <p:spPr>
            <a:xfrm>
              <a:off x="9244762" y="3120621"/>
              <a:ext cx="22281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AA56AA9-6FC4-4503-853B-2B80BC9E737E}"/>
              </a:ext>
            </a:extLst>
          </p:cNvPr>
          <p:cNvGrpSpPr/>
          <p:nvPr/>
        </p:nvGrpSpPr>
        <p:grpSpPr>
          <a:xfrm>
            <a:off x="529968" y="1597054"/>
            <a:ext cx="6856987" cy="786966"/>
            <a:chOff x="517449" y="1637997"/>
            <a:chExt cx="6856987" cy="78696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75F81578-7138-4268-9DD0-D24FE461BDE9}"/>
                </a:ext>
              </a:extLst>
            </p:cNvPr>
            <p:cNvSpPr/>
            <p:nvPr/>
          </p:nvSpPr>
          <p:spPr>
            <a:xfrm>
              <a:off x="517449" y="1637997"/>
              <a:ext cx="6856987" cy="78696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3B8209B-C4D6-49BB-A542-F5C2441E4D3E}"/>
                </a:ext>
              </a:extLst>
            </p:cNvPr>
            <p:cNvSpPr txBox="1"/>
            <p:nvPr/>
          </p:nvSpPr>
          <p:spPr>
            <a:xfrm>
              <a:off x="705561" y="1808125"/>
              <a:ext cx="664444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57D75AFC-0F7C-4588-984A-2EE4A1A26ECB}"/>
              </a:ext>
            </a:extLst>
          </p:cNvPr>
          <p:cNvGrpSpPr/>
          <p:nvPr/>
        </p:nvGrpSpPr>
        <p:grpSpPr>
          <a:xfrm>
            <a:off x="529968" y="2811545"/>
            <a:ext cx="6148210" cy="786966"/>
            <a:chOff x="517450" y="2636724"/>
            <a:chExt cx="6148210" cy="78696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52E614AE-B9F0-4A76-8BF1-3641ABA95037}"/>
                </a:ext>
              </a:extLst>
            </p:cNvPr>
            <p:cNvSpPr/>
            <p:nvPr/>
          </p:nvSpPr>
          <p:spPr>
            <a:xfrm>
              <a:off x="517450" y="2636724"/>
              <a:ext cx="6148210" cy="78696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0B324D46-F098-462E-9710-3189B0D15762}"/>
                </a:ext>
              </a:extLst>
            </p:cNvPr>
            <p:cNvSpPr txBox="1"/>
            <p:nvPr/>
          </p:nvSpPr>
          <p:spPr>
            <a:xfrm>
              <a:off x="705561" y="2806852"/>
              <a:ext cx="534280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DCCF9F-17BF-4EB6-95FA-B4EFAA36DB3E}"/>
              </a:ext>
            </a:extLst>
          </p:cNvPr>
          <p:cNvGrpSpPr/>
          <p:nvPr/>
        </p:nvGrpSpPr>
        <p:grpSpPr>
          <a:xfrm>
            <a:off x="637858" y="4556112"/>
            <a:ext cx="7842436" cy="1924155"/>
            <a:chOff x="637858" y="4556112"/>
            <a:chExt cx="7842436" cy="1924155"/>
          </a:xfrm>
        </p:grpSpPr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AAF3A6BB-BD5F-4AEE-9AD0-16132A9EB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858" y="4757650"/>
              <a:ext cx="7842436" cy="1722617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="" xmlns:a16="http://schemas.microsoft.com/office/drawing/2014/main" id="{47A8F2DB-F15F-48D5-A212-3A9C2178D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900146" y="4556112"/>
              <a:ext cx="2478794" cy="1501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D2315D6-CA21-47D8-9011-C274F9D8BC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B367B19-9D31-40AD-9DB7-1AA0615A7A90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7CC62428-E2B8-4FDC-9172-9A835A99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6A3B14-337B-4471-AE68-EAC4C0323F6D}"/>
              </a:ext>
            </a:extLst>
          </p:cNvPr>
          <p:cNvSpPr txBox="1"/>
          <p:nvPr/>
        </p:nvSpPr>
        <p:spPr>
          <a:xfrm>
            <a:off x="1409428" y="522365"/>
            <a:ext cx="418063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83CD76A-F500-4689-93F2-B546294FFBB6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8307AA7-7626-42E0-9B6A-23D01E0A7CB6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3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0E36BB2-FEB2-46F6-BC9F-F3B56A95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11" name="Isosceles Triangle 10">
            <a:extLst>
              <a:ext uri="{FF2B5EF4-FFF2-40B4-BE49-F238E27FC236}">
                <a16:creationId xmlns="" xmlns:a16="http://schemas.microsoft.com/office/drawing/2014/main" id="{D52106CB-91BB-45F5-9722-518FCDB95530}"/>
              </a:ext>
            </a:extLst>
          </p:cNvPr>
          <p:cNvSpPr/>
          <p:nvPr/>
        </p:nvSpPr>
        <p:spPr>
          <a:xfrm>
            <a:off x="3559904" y="1597838"/>
            <a:ext cx="2551553" cy="215900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EFD96A91-2411-4B10-B07A-ACF42D40904F}"/>
              </a:ext>
            </a:extLst>
          </p:cNvPr>
          <p:cNvSpPr/>
          <p:nvPr/>
        </p:nvSpPr>
        <p:spPr>
          <a:xfrm>
            <a:off x="4830774" y="1597999"/>
            <a:ext cx="3861677" cy="2158847"/>
          </a:xfrm>
          <a:custGeom>
            <a:avLst/>
            <a:gdLst>
              <a:gd name="connsiteX0" fmla="*/ 0 w 2998470"/>
              <a:gd name="connsiteY0" fmla="*/ 0 h 1684020"/>
              <a:gd name="connsiteX1" fmla="*/ 994410 w 2998470"/>
              <a:gd name="connsiteY1" fmla="*/ 1684020 h 1684020"/>
              <a:gd name="connsiteX2" fmla="*/ 2998470 w 2998470"/>
              <a:gd name="connsiteY2" fmla="*/ 1684020 h 1684020"/>
              <a:gd name="connsiteX3" fmla="*/ 0 w 2998470"/>
              <a:gd name="connsiteY3" fmla="*/ 0 h 168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470" h="1684020">
                <a:moveTo>
                  <a:pt x="0" y="0"/>
                </a:moveTo>
                <a:lnTo>
                  <a:pt x="994410" y="1684020"/>
                </a:lnTo>
                <a:lnTo>
                  <a:pt x="2998470" y="16840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10416DC-C385-4772-964F-A3BED174CB0A}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flipH="1">
            <a:off x="3559904" y="1597999"/>
            <a:ext cx="1270870" cy="215884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894C0CA-2BF8-4393-AE86-6BF77B741F7D}"/>
              </a:ext>
            </a:extLst>
          </p:cNvPr>
          <p:cNvCxnSpPr>
            <a:cxnSpLocks/>
            <a:stCxn id="11" idx="2"/>
            <a:endCxn id="12" idx="1"/>
          </p:cNvCxnSpPr>
          <p:nvPr/>
        </p:nvCxnSpPr>
        <p:spPr>
          <a:xfrm>
            <a:off x="3559904" y="3756846"/>
            <a:ext cx="2551553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10EB134-FD26-4025-AE2B-5AF2E2A7B1F4}"/>
              </a:ext>
            </a:extLst>
          </p:cNvPr>
          <p:cNvCxnSpPr>
            <a:cxnSpLocks/>
            <a:stCxn id="12" idx="0"/>
            <a:endCxn id="12" idx="1"/>
          </p:cNvCxnSpPr>
          <p:nvPr/>
        </p:nvCxnSpPr>
        <p:spPr>
          <a:xfrm>
            <a:off x="4830774" y="1597999"/>
            <a:ext cx="1280683" cy="215884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B63BBA5-6DC5-4194-A6E9-9103D2E8DCDB}"/>
              </a:ext>
            </a:extLst>
          </p:cNvPr>
          <p:cNvCxnSpPr>
            <a:cxnSpLocks/>
          </p:cNvCxnSpPr>
          <p:nvPr/>
        </p:nvCxnSpPr>
        <p:spPr>
          <a:xfrm>
            <a:off x="4840587" y="1597837"/>
            <a:ext cx="3861677" cy="215884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3C342F5-2DE8-4F62-855F-3FFF23F2E62A}"/>
              </a:ext>
            </a:extLst>
          </p:cNvPr>
          <p:cNvCxnSpPr>
            <a:cxnSpLocks/>
            <a:stCxn id="12" idx="1"/>
          </p:cNvCxnSpPr>
          <p:nvPr/>
        </p:nvCxnSpPr>
        <p:spPr>
          <a:xfrm flipV="1">
            <a:off x="6111457" y="3756684"/>
            <a:ext cx="2590808" cy="162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0371139-0242-46BA-904A-E68567ED10D8}"/>
              </a:ext>
            </a:extLst>
          </p:cNvPr>
          <p:cNvSpPr/>
          <p:nvPr/>
        </p:nvSpPr>
        <p:spPr>
          <a:xfrm>
            <a:off x="3517178" y="3697965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3488725A-2D18-4786-816C-C1C0AF2C2EB9}"/>
              </a:ext>
            </a:extLst>
          </p:cNvPr>
          <p:cNvSpPr/>
          <p:nvPr/>
        </p:nvSpPr>
        <p:spPr>
          <a:xfrm>
            <a:off x="6052575" y="3707779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7DF7D3E4-C348-4677-8E67-5B64B4AD9F01}"/>
              </a:ext>
            </a:extLst>
          </p:cNvPr>
          <p:cNvSpPr/>
          <p:nvPr/>
        </p:nvSpPr>
        <p:spPr>
          <a:xfrm>
            <a:off x="8653196" y="3707779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8A6441D3-7B7A-428D-8F92-AF8C95CD3A38}"/>
              </a:ext>
            </a:extLst>
          </p:cNvPr>
          <p:cNvSpPr/>
          <p:nvPr/>
        </p:nvSpPr>
        <p:spPr>
          <a:xfrm>
            <a:off x="4796426" y="1548771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EA745F-3712-4373-B31A-7A9BEC31972E}"/>
              </a:ext>
            </a:extLst>
          </p:cNvPr>
          <p:cNvSpPr txBox="1"/>
          <p:nvPr/>
        </p:nvSpPr>
        <p:spPr>
          <a:xfrm>
            <a:off x="4667268" y="914400"/>
            <a:ext cx="32701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2222AAD-7663-4686-8C10-83F40B8D8458}"/>
              </a:ext>
            </a:extLst>
          </p:cNvPr>
          <p:cNvSpPr txBox="1"/>
          <p:nvPr/>
        </p:nvSpPr>
        <p:spPr>
          <a:xfrm>
            <a:off x="3116817" y="3488810"/>
            <a:ext cx="30617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95E240E-07C8-4F5E-9344-B166A58FD14D}"/>
              </a:ext>
            </a:extLst>
          </p:cNvPr>
          <p:cNvSpPr txBox="1"/>
          <p:nvPr/>
        </p:nvSpPr>
        <p:spPr>
          <a:xfrm>
            <a:off x="8788222" y="3488810"/>
            <a:ext cx="28696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33E7D67-4F39-43A6-B5F6-6ECBE395C440}"/>
              </a:ext>
            </a:extLst>
          </p:cNvPr>
          <p:cNvSpPr txBox="1"/>
          <p:nvPr/>
        </p:nvSpPr>
        <p:spPr>
          <a:xfrm>
            <a:off x="5957322" y="3805589"/>
            <a:ext cx="28696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FF5AECD-FC1D-4D04-A4AF-3F602AC35345}"/>
              </a:ext>
            </a:extLst>
          </p:cNvPr>
          <p:cNvGrpSpPr/>
          <p:nvPr/>
        </p:nvGrpSpPr>
        <p:grpSpPr>
          <a:xfrm>
            <a:off x="2722218" y="4470834"/>
            <a:ext cx="6856987" cy="786966"/>
            <a:chOff x="517449" y="1637997"/>
            <a:chExt cx="6856987" cy="78696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483FDF88-8CC8-465F-B6DF-865D69FA6113}"/>
                </a:ext>
              </a:extLst>
            </p:cNvPr>
            <p:cNvSpPr/>
            <p:nvPr/>
          </p:nvSpPr>
          <p:spPr>
            <a:xfrm>
              <a:off x="517449" y="1637997"/>
              <a:ext cx="6856987" cy="78696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7E27A8F-A920-4BDE-9FC9-8825450EC92C}"/>
                </a:ext>
              </a:extLst>
            </p:cNvPr>
            <p:cNvSpPr txBox="1"/>
            <p:nvPr/>
          </p:nvSpPr>
          <p:spPr>
            <a:xfrm>
              <a:off x="705561" y="1808125"/>
              <a:ext cx="664444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2249F8C-A97A-44A5-B10F-882DCE92F60B}"/>
              </a:ext>
            </a:extLst>
          </p:cNvPr>
          <p:cNvSpPr txBox="1"/>
          <p:nvPr/>
        </p:nvSpPr>
        <p:spPr>
          <a:xfrm>
            <a:off x="2722218" y="5748902"/>
            <a:ext cx="157575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A; B; D; C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0E4778EF-A928-4BA3-980C-2E11B126D9A1}"/>
              </a:ext>
            </a:extLst>
          </p:cNvPr>
          <p:cNvSpPr/>
          <p:nvPr/>
        </p:nvSpPr>
        <p:spPr>
          <a:xfrm>
            <a:off x="376857" y="5669806"/>
            <a:ext cx="2349504" cy="57153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9D0C767-7661-4CBE-8083-042D9DD4B12B}"/>
              </a:ext>
            </a:extLst>
          </p:cNvPr>
          <p:cNvSpPr txBox="1"/>
          <p:nvPr/>
        </p:nvSpPr>
        <p:spPr>
          <a:xfrm>
            <a:off x="7735877" y="5748902"/>
            <a:ext cx="38952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AB; AD; AC; BD; BC; DC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FE9CFE29-D988-41F0-9C6B-A860D70801CF}"/>
              </a:ext>
            </a:extLst>
          </p:cNvPr>
          <p:cNvSpPr/>
          <p:nvPr/>
        </p:nvSpPr>
        <p:spPr>
          <a:xfrm>
            <a:off x="4404378" y="5709354"/>
            <a:ext cx="3309555" cy="57153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25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9" grpId="0"/>
      <p:bldP spid="30" grpId="0" animBg="1"/>
      <p:bldP spid="32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D2315D6-CA21-47D8-9011-C274F9D8BC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B367B19-9D31-40AD-9DB7-1AA0615A7A90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7CC62428-E2B8-4FDC-9172-9A835A99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6A3B14-337B-4471-AE68-EAC4C0323F6D}"/>
              </a:ext>
            </a:extLst>
          </p:cNvPr>
          <p:cNvSpPr txBox="1"/>
          <p:nvPr/>
        </p:nvSpPr>
        <p:spPr>
          <a:xfrm>
            <a:off x="1409428" y="522365"/>
            <a:ext cx="418063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28307AA7-7626-42E0-9B6A-23D01E0A7CB6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0E36BB2-FEB2-46F6-BC9F-F3B56A951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="" xmlns:a16="http://schemas.microsoft.com/office/drawing/2014/main" id="{D52106CB-91BB-45F5-9722-518FCDB95530}"/>
              </a:ext>
            </a:extLst>
          </p:cNvPr>
          <p:cNvSpPr/>
          <p:nvPr/>
        </p:nvSpPr>
        <p:spPr>
          <a:xfrm>
            <a:off x="3559904" y="1597838"/>
            <a:ext cx="2551553" cy="215900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EFD96A91-2411-4B10-B07A-ACF42D40904F}"/>
              </a:ext>
            </a:extLst>
          </p:cNvPr>
          <p:cNvSpPr/>
          <p:nvPr/>
        </p:nvSpPr>
        <p:spPr>
          <a:xfrm>
            <a:off x="4830774" y="1597999"/>
            <a:ext cx="3861677" cy="2158847"/>
          </a:xfrm>
          <a:custGeom>
            <a:avLst/>
            <a:gdLst>
              <a:gd name="connsiteX0" fmla="*/ 0 w 2998470"/>
              <a:gd name="connsiteY0" fmla="*/ 0 h 1684020"/>
              <a:gd name="connsiteX1" fmla="*/ 994410 w 2998470"/>
              <a:gd name="connsiteY1" fmla="*/ 1684020 h 1684020"/>
              <a:gd name="connsiteX2" fmla="*/ 2998470 w 2998470"/>
              <a:gd name="connsiteY2" fmla="*/ 1684020 h 1684020"/>
              <a:gd name="connsiteX3" fmla="*/ 0 w 2998470"/>
              <a:gd name="connsiteY3" fmla="*/ 0 h 168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470" h="1684020">
                <a:moveTo>
                  <a:pt x="0" y="0"/>
                </a:moveTo>
                <a:lnTo>
                  <a:pt x="994410" y="1684020"/>
                </a:lnTo>
                <a:lnTo>
                  <a:pt x="2998470" y="16840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10416DC-C385-4772-964F-A3BED174CB0A}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flipH="1">
            <a:off x="3559904" y="1597999"/>
            <a:ext cx="1270870" cy="215884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10EB134-FD26-4025-AE2B-5AF2E2A7B1F4}"/>
              </a:ext>
            </a:extLst>
          </p:cNvPr>
          <p:cNvCxnSpPr>
            <a:cxnSpLocks/>
            <a:stCxn id="12" idx="0"/>
            <a:endCxn id="12" idx="1"/>
          </p:cNvCxnSpPr>
          <p:nvPr/>
        </p:nvCxnSpPr>
        <p:spPr>
          <a:xfrm>
            <a:off x="4830774" y="1597999"/>
            <a:ext cx="1280683" cy="215884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B63BBA5-6DC5-4194-A6E9-9103D2E8DCDB}"/>
              </a:ext>
            </a:extLst>
          </p:cNvPr>
          <p:cNvCxnSpPr>
            <a:cxnSpLocks/>
          </p:cNvCxnSpPr>
          <p:nvPr/>
        </p:nvCxnSpPr>
        <p:spPr>
          <a:xfrm>
            <a:off x="4840587" y="1597837"/>
            <a:ext cx="3861677" cy="215884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0371139-0242-46BA-904A-E68567ED10D8}"/>
              </a:ext>
            </a:extLst>
          </p:cNvPr>
          <p:cNvSpPr/>
          <p:nvPr/>
        </p:nvSpPr>
        <p:spPr>
          <a:xfrm>
            <a:off x="3517178" y="3697965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3488725A-2D18-4786-816C-C1C0AF2C2EB9}"/>
              </a:ext>
            </a:extLst>
          </p:cNvPr>
          <p:cNvSpPr/>
          <p:nvPr/>
        </p:nvSpPr>
        <p:spPr>
          <a:xfrm>
            <a:off x="6052575" y="3707779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7DF7D3E4-C348-4677-8E67-5B64B4AD9F01}"/>
              </a:ext>
            </a:extLst>
          </p:cNvPr>
          <p:cNvSpPr/>
          <p:nvPr/>
        </p:nvSpPr>
        <p:spPr>
          <a:xfrm>
            <a:off x="8653196" y="3707779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8A6441D3-7B7A-428D-8F92-AF8C95CD3A38}"/>
              </a:ext>
            </a:extLst>
          </p:cNvPr>
          <p:cNvSpPr/>
          <p:nvPr/>
        </p:nvSpPr>
        <p:spPr>
          <a:xfrm>
            <a:off x="4796426" y="1548771"/>
            <a:ext cx="98137" cy="981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EA745F-3712-4373-B31A-7A9BEC31972E}"/>
              </a:ext>
            </a:extLst>
          </p:cNvPr>
          <p:cNvSpPr txBox="1"/>
          <p:nvPr/>
        </p:nvSpPr>
        <p:spPr>
          <a:xfrm>
            <a:off x="4667268" y="914400"/>
            <a:ext cx="32701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2222AAD-7663-4686-8C10-83F40B8D8458}"/>
              </a:ext>
            </a:extLst>
          </p:cNvPr>
          <p:cNvSpPr txBox="1"/>
          <p:nvPr/>
        </p:nvSpPr>
        <p:spPr>
          <a:xfrm>
            <a:off x="3116817" y="3488810"/>
            <a:ext cx="30617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95E240E-07C8-4F5E-9344-B166A58FD14D}"/>
              </a:ext>
            </a:extLst>
          </p:cNvPr>
          <p:cNvSpPr txBox="1"/>
          <p:nvPr/>
        </p:nvSpPr>
        <p:spPr>
          <a:xfrm>
            <a:off x="8788222" y="3488810"/>
            <a:ext cx="28696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33E7D67-4F39-43A6-B5F6-6ECBE395C440}"/>
              </a:ext>
            </a:extLst>
          </p:cNvPr>
          <p:cNvSpPr txBox="1"/>
          <p:nvPr/>
        </p:nvSpPr>
        <p:spPr>
          <a:xfrm>
            <a:off x="5957322" y="3805589"/>
            <a:ext cx="28696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FF5AECD-FC1D-4D04-A4AF-3F602AC35345}"/>
              </a:ext>
            </a:extLst>
          </p:cNvPr>
          <p:cNvGrpSpPr/>
          <p:nvPr/>
        </p:nvGrpSpPr>
        <p:grpSpPr>
          <a:xfrm>
            <a:off x="3226239" y="4470834"/>
            <a:ext cx="5848946" cy="786966"/>
            <a:chOff x="1021470" y="1637997"/>
            <a:chExt cx="5848946" cy="78696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483FDF88-8CC8-465F-B6DF-865D69FA6113}"/>
                </a:ext>
              </a:extLst>
            </p:cNvPr>
            <p:cNvSpPr/>
            <p:nvPr/>
          </p:nvSpPr>
          <p:spPr>
            <a:xfrm>
              <a:off x="1021470" y="1637997"/>
              <a:ext cx="5848946" cy="78696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7E27A8F-A920-4BDE-9FC9-8825450EC92C}"/>
                </a:ext>
              </a:extLst>
            </p:cNvPr>
            <p:cNvSpPr txBox="1"/>
            <p:nvPr/>
          </p:nvSpPr>
          <p:spPr>
            <a:xfrm>
              <a:off x="1431525" y="1808125"/>
              <a:ext cx="534280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2A50D6-7BB3-4750-8E03-FFE86C188675}"/>
              </a:ext>
            </a:extLst>
          </p:cNvPr>
          <p:cNvSpPr txBox="1"/>
          <p:nvPr/>
        </p:nvSpPr>
        <p:spPr>
          <a:xfrm>
            <a:off x="2340966" y="5509736"/>
            <a:ext cx="751006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D, C</a:t>
            </a: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5294557-D084-4168-8E2F-62FBE3F78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07" y="6035278"/>
            <a:ext cx="2811779" cy="15170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B15B090-827D-474F-AC42-84A3629E4367}"/>
              </a:ext>
            </a:extLst>
          </p:cNvPr>
          <p:cNvGrpSpPr/>
          <p:nvPr/>
        </p:nvGrpSpPr>
        <p:grpSpPr>
          <a:xfrm>
            <a:off x="3590384" y="3733800"/>
            <a:ext cx="5142361" cy="162"/>
            <a:chOff x="3559904" y="3756684"/>
            <a:chExt cx="5142361" cy="16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D7F93535-2C7A-4FB9-9229-CF5E8C300289}"/>
                </a:ext>
              </a:extLst>
            </p:cNvPr>
            <p:cNvCxnSpPr>
              <a:cxnSpLocks/>
            </p:cNvCxnSpPr>
            <p:nvPr/>
          </p:nvCxnSpPr>
          <p:spPr>
            <a:xfrm>
              <a:off x="3559904" y="3756846"/>
              <a:ext cx="2551553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8052719F-5D14-461F-99B0-0F51AD0DC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457" y="3756684"/>
              <a:ext cx="2590808" cy="16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894C0CA-2BF8-4393-AE86-6BF77B741F7D}"/>
              </a:ext>
            </a:extLst>
          </p:cNvPr>
          <p:cNvCxnSpPr>
            <a:cxnSpLocks/>
            <a:stCxn id="11" idx="2"/>
            <a:endCxn id="20" idx="2"/>
          </p:cNvCxnSpPr>
          <p:nvPr/>
        </p:nvCxnSpPr>
        <p:spPr>
          <a:xfrm>
            <a:off x="3559904" y="3756846"/>
            <a:ext cx="5093292" cy="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6F16A86-4436-47BD-88B0-641C4AEE199C}"/>
              </a:ext>
            </a:extLst>
          </p:cNvPr>
          <p:cNvGrpSpPr/>
          <p:nvPr/>
        </p:nvGrpSpPr>
        <p:grpSpPr>
          <a:xfrm>
            <a:off x="-43088" y="0"/>
            <a:ext cx="12278176" cy="7720484"/>
            <a:chOff x="-43088" y="0"/>
            <a:chExt cx="12278176" cy="772048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440C265-1B96-4D98-BDD0-976630D49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4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9"/>
            <a:stretch/>
          </p:blipFill>
          <p:spPr>
            <a:xfrm>
              <a:off x="0" y="0"/>
              <a:ext cx="12235088" cy="57879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2B431B8-A188-4E0D-87F1-6479F806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088" y="5137520"/>
              <a:ext cx="12235088" cy="258296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0B763F-98CE-4A07-97E8-BE17D108D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600550"/>
            <a:ext cx="5511262" cy="392616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 flipH="1">
            <a:off x="478558" y="1058432"/>
            <a:ext cx="7008792" cy="35052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chòi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02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2A6A7B1-4D75-40C5-83ED-00505D5953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57A14D2-835C-4A9D-85E2-BB6183B39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301"/>
          <a:stretch/>
        </p:blipFill>
        <p:spPr>
          <a:xfrm>
            <a:off x="0" y="5341836"/>
            <a:ext cx="12235088" cy="15161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43E4375E-8174-4BF7-A878-CDE731BAC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573E92-7566-4285-8CCC-A42EF606E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211" y="4597450"/>
            <a:ext cx="2873696" cy="2047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E1B61BD-8156-4F46-A656-BC00457F5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01825"/>
            <a:ext cx="2341067" cy="1133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400AA81-613A-4BFB-A8DB-A528664283EC}"/>
              </a:ext>
            </a:extLst>
          </p:cNvPr>
          <p:cNvSpPr txBox="1"/>
          <p:nvPr/>
        </p:nvSpPr>
        <p:spPr>
          <a:xfrm>
            <a:off x="1184398" y="1471892"/>
            <a:ext cx="982320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CEE31B0-30BA-4072-9895-2E9715315A41}"/>
              </a:ext>
            </a:extLst>
          </p:cNvPr>
          <p:cNvGrpSpPr/>
          <p:nvPr/>
        </p:nvGrpSpPr>
        <p:grpSpPr>
          <a:xfrm>
            <a:off x="2667000" y="3038771"/>
            <a:ext cx="982435" cy="1685629"/>
            <a:chOff x="2667000" y="3038771"/>
            <a:chExt cx="982435" cy="1685629"/>
          </a:xfrm>
        </p:grpSpPr>
        <p:sp>
          <p:nvSpPr>
            <p:cNvPr id="18" name="Cube 17">
              <a:extLst>
                <a:ext uri="{FF2B5EF4-FFF2-40B4-BE49-F238E27FC236}">
                  <a16:creationId xmlns="" xmlns:a16="http://schemas.microsoft.com/office/drawing/2014/main" id="{ECE6183F-2AE2-493F-89AC-A69EE48C3F77}"/>
                </a:ext>
              </a:extLst>
            </p:cNvPr>
            <p:cNvSpPr/>
            <p:nvPr/>
          </p:nvSpPr>
          <p:spPr>
            <a:xfrm>
              <a:off x="2667000" y="3038771"/>
              <a:ext cx="982435" cy="982435"/>
            </a:xfrm>
            <a:prstGeom prst="cub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50D88FDF-2937-472C-8176-312B4F7358C0}"/>
                </a:ext>
              </a:extLst>
            </p:cNvPr>
            <p:cNvSpPr txBox="1"/>
            <p:nvPr/>
          </p:nvSpPr>
          <p:spPr>
            <a:xfrm>
              <a:off x="2883400" y="4108847"/>
              <a:ext cx="31098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DB54B5-1F53-4684-ABDF-C23DAF217893}"/>
              </a:ext>
            </a:extLst>
          </p:cNvPr>
          <p:cNvGrpSpPr/>
          <p:nvPr/>
        </p:nvGrpSpPr>
        <p:grpSpPr>
          <a:xfrm>
            <a:off x="4754675" y="2317180"/>
            <a:ext cx="1719262" cy="2407220"/>
            <a:chOff x="4754675" y="2317180"/>
            <a:chExt cx="1719262" cy="2407220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52838F78-6CC7-4CFF-9B5B-F89EE9285627}"/>
                </a:ext>
              </a:extLst>
            </p:cNvPr>
            <p:cNvGrpSpPr/>
            <p:nvPr/>
          </p:nvGrpSpPr>
          <p:grpSpPr>
            <a:xfrm>
              <a:off x="4754675" y="2317180"/>
              <a:ext cx="1719262" cy="1704026"/>
              <a:chOff x="4191000" y="2634431"/>
              <a:chExt cx="1333500" cy="1321683"/>
            </a:xfrm>
          </p:grpSpPr>
          <p:sp>
            <p:nvSpPr>
              <p:cNvPr id="19" name="Cube 18">
                <a:extLst>
                  <a:ext uri="{FF2B5EF4-FFF2-40B4-BE49-F238E27FC236}">
                    <a16:creationId xmlns="" xmlns:a16="http://schemas.microsoft.com/office/drawing/2014/main" id="{5899DC6F-C1E6-41B5-AD5F-D6D46ACFC459}"/>
                  </a:ext>
                </a:extLst>
              </p:cNvPr>
              <p:cNvSpPr/>
              <p:nvPr/>
            </p:nvSpPr>
            <p:spPr>
              <a:xfrm>
                <a:off x="4191000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="" xmlns:a16="http://schemas.microsoft.com/office/drawing/2014/main" id="{F79D345B-6D9B-40BA-AED2-0F46DF96E303}"/>
                  </a:ext>
                </a:extLst>
              </p:cNvPr>
              <p:cNvSpPr/>
              <p:nvPr/>
            </p:nvSpPr>
            <p:spPr>
              <a:xfrm>
                <a:off x="4191000" y="2634431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="" xmlns:a16="http://schemas.microsoft.com/office/drawing/2014/main" id="{DC658D71-5D9F-4CE2-B543-1C4A848FD574}"/>
                  </a:ext>
                </a:extLst>
              </p:cNvPr>
              <p:cNvSpPr/>
              <p:nvPr/>
            </p:nvSpPr>
            <p:spPr>
              <a:xfrm>
                <a:off x="4762500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E8507D5-E4FC-4A67-B2E3-4B5D688A7786}"/>
                </a:ext>
              </a:extLst>
            </p:cNvPr>
            <p:cNvSpPr txBox="1"/>
            <p:nvPr/>
          </p:nvSpPr>
          <p:spPr>
            <a:xfrm>
              <a:off x="5358956" y="4108847"/>
              <a:ext cx="28693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BE8EA38-13BC-4C91-829F-2A371928641B}"/>
              </a:ext>
            </a:extLst>
          </p:cNvPr>
          <p:cNvGrpSpPr/>
          <p:nvPr/>
        </p:nvGrpSpPr>
        <p:grpSpPr>
          <a:xfrm>
            <a:off x="7579177" y="2295151"/>
            <a:ext cx="1873259" cy="2429249"/>
            <a:chOff x="7579177" y="2295151"/>
            <a:chExt cx="1873259" cy="2429249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7BACD19-9F49-4542-BE73-41138AC209A6}"/>
                </a:ext>
              </a:extLst>
            </p:cNvPr>
            <p:cNvGrpSpPr/>
            <p:nvPr/>
          </p:nvGrpSpPr>
          <p:grpSpPr>
            <a:xfrm>
              <a:off x="7579177" y="2295151"/>
              <a:ext cx="1873259" cy="1726055"/>
              <a:chOff x="6455867" y="2617345"/>
              <a:chExt cx="1452944" cy="1338769"/>
            </a:xfrm>
          </p:grpSpPr>
          <p:sp>
            <p:nvSpPr>
              <p:cNvPr id="26" name="Cube 25">
                <a:extLst>
                  <a:ext uri="{FF2B5EF4-FFF2-40B4-BE49-F238E27FC236}">
                    <a16:creationId xmlns="" xmlns:a16="http://schemas.microsoft.com/office/drawing/2014/main" id="{4547A2A5-0175-4234-8CF5-A13971BCC669}"/>
                  </a:ext>
                </a:extLst>
              </p:cNvPr>
              <p:cNvSpPr/>
              <p:nvPr/>
            </p:nvSpPr>
            <p:spPr>
              <a:xfrm>
                <a:off x="6575374" y="307340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="" xmlns:a16="http://schemas.microsoft.com/office/drawing/2014/main" id="{FDAF60B8-A565-4E50-A3AD-B168B1F1A9CB}"/>
                  </a:ext>
                </a:extLst>
              </p:cNvPr>
              <p:cNvSpPr/>
              <p:nvPr/>
            </p:nvSpPr>
            <p:spPr>
              <a:xfrm>
                <a:off x="7146811" y="307340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="" xmlns:a16="http://schemas.microsoft.com/office/drawing/2014/main" id="{18A1EE05-9380-4E18-940D-615A20AD2810}"/>
                  </a:ext>
                </a:extLst>
              </p:cNvPr>
              <p:cNvSpPr/>
              <p:nvPr/>
            </p:nvSpPr>
            <p:spPr>
              <a:xfrm>
                <a:off x="6455867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="" xmlns:a16="http://schemas.microsoft.com/office/drawing/2014/main" id="{35E01C1E-CCA8-4E0C-A4F7-0DB873C076BD}"/>
                  </a:ext>
                </a:extLst>
              </p:cNvPr>
              <p:cNvSpPr/>
              <p:nvPr/>
            </p:nvSpPr>
            <p:spPr>
              <a:xfrm>
                <a:off x="7027367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="" xmlns:a16="http://schemas.microsoft.com/office/drawing/2014/main" id="{A6A2081C-E32D-4CD4-8A47-1344DF928458}"/>
                  </a:ext>
                </a:extLst>
              </p:cNvPr>
              <p:cNvSpPr/>
              <p:nvPr/>
            </p:nvSpPr>
            <p:spPr>
              <a:xfrm>
                <a:off x="7027367" y="2617345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294462C-131F-4D4B-87A0-10CBB44E084C}"/>
                </a:ext>
              </a:extLst>
            </p:cNvPr>
            <p:cNvSpPr txBox="1"/>
            <p:nvPr/>
          </p:nvSpPr>
          <p:spPr>
            <a:xfrm>
              <a:off x="8340808" y="4108847"/>
              <a:ext cx="27090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7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2A6A7B1-4D75-40C5-83ED-00505D5953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57A14D2-835C-4A9D-85E2-BB6183B39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301"/>
          <a:stretch/>
        </p:blipFill>
        <p:spPr>
          <a:xfrm>
            <a:off x="0" y="5341836"/>
            <a:ext cx="12235088" cy="15161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43E4375E-8174-4BF7-A878-CDE731BAC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573E92-7566-4285-8CCC-A42EF606E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211" y="4597450"/>
            <a:ext cx="2873696" cy="2047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E1B61BD-8156-4F46-A656-BC00457F5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01825"/>
            <a:ext cx="2341067" cy="1133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400AA81-613A-4BFB-A8DB-A528664283EC}"/>
              </a:ext>
            </a:extLst>
          </p:cNvPr>
          <p:cNvSpPr txBox="1"/>
          <p:nvPr/>
        </p:nvSpPr>
        <p:spPr>
          <a:xfrm>
            <a:off x="1184398" y="1471892"/>
            <a:ext cx="982320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DB54B5-1F53-4684-ABDF-C23DAF217893}"/>
              </a:ext>
            </a:extLst>
          </p:cNvPr>
          <p:cNvGrpSpPr/>
          <p:nvPr/>
        </p:nvGrpSpPr>
        <p:grpSpPr>
          <a:xfrm>
            <a:off x="1742148" y="2692265"/>
            <a:ext cx="1719262" cy="2407220"/>
            <a:chOff x="4754675" y="2317180"/>
            <a:chExt cx="1719262" cy="2407220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52838F78-6CC7-4CFF-9B5B-F89EE9285627}"/>
                </a:ext>
              </a:extLst>
            </p:cNvPr>
            <p:cNvGrpSpPr/>
            <p:nvPr/>
          </p:nvGrpSpPr>
          <p:grpSpPr>
            <a:xfrm>
              <a:off x="4754675" y="2317180"/>
              <a:ext cx="1719262" cy="1704026"/>
              <a:chOff x="4191000" y="2634431"/>
              <a:chExt cx="1333500" cy="1321683"/>
            </a:xfrm>
          </p:grpSpPr>
          <p:sp>
            <p:nvSpPr>
              <p:cNvPr id="19" name="Cube 18">
                <a:extLst>
                  <a:ext uri="{FF2B5EF4-FFF2-40B4-BE49-F238E27FC236}">
                    <a16:creationId xmlns="" xmlns:a16="http://schemas.microsoft.com/office/drawing/2014/main" id="{5899DC6F-C1E6-41B5-AD5F-D6D46ACFC459}"/>
                  </a:ext>
                </a:extLst>
              </p:cNvPr>
              <p:cNvSpPr/>
              <p:nvPr/>
            </p:nvSpPr>
            <p:spPr>
              <a:xfrm>
                <a:off x="4191000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="" xmlns:a16="http://schemas.microsoft.com/office/drawing/2014/main" id="{F79D345B-6D9B-40BA-AED2-0F46DF96E303}"/>
                  </a:ext>
                </a:extLst>
              </p:cNvPr>
              <p:cNvSpPr/>
              <p:nvPr/>
            </p:nvSpPr>
            <p:spPr>
              <a:xfrm>
                <a:off x="4191000" y="2634431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="" xmlns:a16="http://schemas.microsoft.com/office/drawing/2014/main" id="{DC658D71-5D9F-4CE2-B543-1C4A848FD574}"/>
                  </a:ext>
                </a:extLst>
              </p:cNvPr>
              <p:cNvSpPr/>
              <p:nvPr/>
            </p:nvSpPr>
            <p:spPr>
              <a:xfrm>
                <a:off x="4762500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E8507D5-E4FC-4A67-B2E3-4B5D688A7786}"/>
                </a:ext>
              </a:extLst>
            </p:cNvPr>
            <p:cNvSpPr txBox="1"/>
            <p:nvPr/>
          </p:nvSpPr>
          <p:spPr>
            <a:xfrm>
              <a:off x="5358956" y="4108847"/>
              <a:ext cx="28693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BE8EA38-13BC-4C91-829F-2A371928641B}"/>
              </a:ext>
            </a:extLst>
          </p:cNvPr>
          <p:cNvGrpSpPr/>
          <p:nvPr/>
        </p:nvGrpSpPr>
        <p:grpSpPr>
          <a:xfrm>
            <a:off x="7998515" y="2670236"/>
            <a:ext cx="1873259" cy="2429249"/>
            <a:chOff x="7579177" y="2295151"/>
            <a:chExt cx="1873259" cy="2429249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7BACD19-9F49-4542-BE73-41138AC209A6}"/>
                </a:ext>
              </a:extLst>
            </p:cNvPr>
            <p:cNvGrpSpPr/>
            <p:nvPr/>
          </p:nvGrpSpPr>
          <p:grpSpPr>
            <a:xfrm>
              <a:off x="7579177" y="2295151"/>
              <a:ext cx="1873259" cy="1726055"/>
              <a:chOff x="6455867" y="2617345"/>
              <a:chExt cx="1452944" cy="1338769"/>
            </a:xfrm>
          </p:grpSpPr>
          <p:sp>
            <p:nvSpPr>
              <p:cNvPr id="26" name="Cube 25">
                <a:extLst>
                  <a:ext uri="{FF2B5EF4-FFF2-40B4-BE49-F238E27FC236}">
                    <a16:creationId xmlns="" xmlns:a16="http://schemas.microsoft.com/office/drawing/2014/main" id="{4547A2A5-0175-4234-8CF5-A13971BCC669}"/>
                  </a:ext>
                </a:extLst>
              </p:cNvPr>
              <p:cNvSpPr/>
              <p:nvPr/>
            </p:nvSpPr>
            <p:spPr>
              <a:xfrm>
                <a:off x="6575374" y="307340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="" xmlns:a16="http://schemas.microsoft.com/office/drawing/2014/main" id="{FDAF60B8-A565-4E50-A3AD-B168B1F1A9CB}"/>
                  </a:ext>
                </a:extLst>
              </p:cNvPr>
              <p:cNvSpPr/>
              <p:nvPr/>
            </p:nvSpPr>
            <p:spPr>
              <a:xfrm>
                <a:off x="7146811" y="307340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="" xmlns:a16="http://schemas.microsoft.com/office/drawing/2014/main" id="{18A1EE05-9380-4E18-940D-615A20AD2810}"/>
                  </a:ext>
                </a:extLst>
              </p:cNvPr>
              <p:cNvSpPr/>
              <p:nvPr/>
            </p:nvSpPr>
            <p:spPr>
              <a:xfrm>
                <a:off x="6455867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="" xmlns:a16="http://schemas.microsoft.com/office/drawing/2014/main" id="{35E01C1E-CCA8-4E0C-A4F7-0DB873C076BD}"/>
                  </a:ext>
                </a:extLst>
              </p:cNvPr>
              <p:cNvSpPr/>
              <p:nvPr/>
            </p:nvSpPr>
            <p:spPr>
              <a:xfrm>
                <a:off x="7027367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="" xmlns:a16="http://schemas.microsoft.com/office/drawing/2014/main" id="{A6A2081C-E32D-4CD4-8A47-1344DF928458}"/>
                  </a:ext>
                </a:extLst>
              </p:cNvPr>
              <p:cNvSpPr/>
              <p:nvPr/>
            </p:nvSpPr>
            <p:spPr>
              <a:xfrm>
                <a:off x="7027367" y="2617345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294462C-131F-4D4B-87A0-10CBB44E084C}"/>
                </a:ext>
              </a:extLst>
            </p:cNvPr>
            <p:cNvSpPr txBox="1"/>
            <p:nvPr/>
          </p:nvSpPr>
          <p:spPr>
            <a:xfrm>
              <a:off x="8340808" y="4108847"/>
              <a:ext cx="27090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7C47CA7-5FAC-41A1-AA57-C436BDBD7D74}"/>
              </a:ext>
            </a:extLst>
          </p:cNvPr>
          <p:cNvGrpSpPr/>
          <p:nvPr/>
        </p:nvGrpSpPr>
        <p:grpSpPr>
          <a:xfrm>
            <a:off x="4306353" y="2514600"/>
            <a:ext cx="2834109" cy="2584885"/>
            <a:chOff x="7059214" y="2139515"/>
            <a:chExt cx="2834109" cy="2584885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DE8EF385-7B94-4009-A714-8F5105D4B4F1}"/>
                </a:ext>
              </a:extLst>
            </p:cNvPr>
            <p:cNvGrpSpPr/>
            <p:nvPr/>
          </p:nvGrpSpPr>
          <p:grpSpPr>
            <a:xfrm>
              <a:off x="7579177" y="2139515"/>
              <a:ext cx="1873259" cy="1881691"/>
              <a:chOff x="6455867" y="2496630"/>
              <a:chExt cx="1452944" cy="1459484"/>
            </a:xfrm>
          </p:grpSpPr>
          <p:sp>
            <p:nvSpPr>
              <p:cNvPr id="38" name="Cube 37">
                <a:extLst>
                  <a:ext uri="{FF2B5EF4-FFF2-40B4-BE49-F238E27FC236}">
                    <a16:creationId xmlns="" xmlns:a16="http://schemas.microsoft.com/office/drawing/2014/main" id="{69020A42-EF9A-4CB1-B059-55490C252F91}"/>
                  </a:ext>
                </a:extLst>
              </p:cNvPr>
              <p:cNvSpPr/>
              <p:nvPr/>
            </p:nvSpPr>
            <p:spPr>
              <a:xfrm>
                <a:off x="6575374" y="307340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="" xmlns:a16="http://schemas.microsoft.com/office/drawing/2014/main" id="{ADC31D90-8F53-4BDF-A75B-91571CE12E82}"/>
                  </a:ext>
                </a:extLst>
              </p:cNvPr>
              <p:cNvSpPr/>
              <p:nvPr/>
            </p:nvSpPr>
            <p:spPr>
              <a:xfrm>
                <a:off x="7146811" y="307340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="" xmlns:a16="http://schemas.microsoft.com/office/drawing/2014/main" id="{27858A6D-B28F-4C10-B41C-DFEB9106C904}"/>
                  </a:ext>
                </a:extLst>
              </p:cNvPr>
              <p:cNvSpPr/>
              <p:nvPr/>
            </p:nvSpPr>
            <p:spPr>
              <a:xfrm>
                <a:off x="6455867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="" xmlns:a16="http://schemas.microsoft.com/office/drawing/2014/main" id="{498CE6FE-17F3-41C7-90F3-E73C5ED32587}"/>
                  </a:ext>
                </a:extLst>
              </p:cNvPr>
              <p:cNvSpPr/>
              <p:nvPr/>
            </p:nvSpPr>
            <p:spPr>
              <a:xfrm>
                <a:off x="7027367" y="319411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="" xmlns:a16="http://schemas.microsoft.com/office/drawing/2014/main" id="{445865F8-B9E7-41A9-929A-4CFA9C4A316B}"/>
                  </a:ext>
                </a:extLst>
              </p:cNvPr>
              <p:cNvSpPr/>
              <p:nvPr/>
            </p:nvSpPr>
            <p:spPr>
              <a:xfrm>
                <a:off x="6575374" y="249663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="" xmlns:a16="http://schemas.microsoft.com/office/drawing/2014/main" id="{FD0E59DF-1F0B-455B-8DAA-D58FF76ED3D0}"/>
                  </a:ext>
                </a:extLst>
              </p:cNvPr>
              <p:cNvSpPr/>
              <p:nvPr/>
            </p:nvSpPr>
            <p:spPr>
              <a:xfrm>
                <a:off x="7146811" y="2496630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="" xmlns:a16="http://schemas.microsoft.com/office/drawing/2014/main" id="{17C36401-65E1-40E6-B43A-8E72E3BF1596}"/>
                  </a:ext>
                </a:extLst>
              </p:cNvPr>
              <p:cNvSpPr/>
              <p:nvPr/>
            </p:nvSpPr>
            <p:spPr>
              <a:xfrm>
                <a:off x="6455867" y="261734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ube 45">
                <a:extLst>
                  <a:ext uri="{FF2B5EF4-FFF2-40B4-BE49-F238E27FC236}">
                    <a16:creationId xmlns="" xmlns:a16="http://schemas.microsoft.com/office/drawing/2014/main" id="{C30AE7E3-5A2C-4D6B-ACF6-66C13298E70A}"/>
                  </a:ext>
                </a:extLst>
              </p:cNvPr>
              <p:cNvSpPr/>
              <p:nvPr/>
            </p:nvSpPr>
            <p:spPr>
              <a:xfrm>
                <a:off x="7027367" y="2617344"/>
                <a:ext cx="762000" cy="762000"/>
              </a:xfrm>
              <a:prstGeom prst="cub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91FA24E-274B-4878-A30F-A114828D7A09}"/>
                </a:ext>
              </a:extLst>
            </p:cNvPr>
            <p:cNvSpPr txBox="1"/>
            <p:nvPr/>
          </p:nvSpPr>
          <p:spPr>
            <a:xfrm>
              <a:off x="7059214" y="4108847"/>
              <a:ext cx="283410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  <a:r>
                <a:rPr lang="en-US" sz="4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4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6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556 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6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77450" y="1342945"/>
            <a:ext cx="7008792" cy="292019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</a:pP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 smtClean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000" b="1" dirty="0">
              <a:solidFill>
                <a:srgbClr val="2437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acnen_OnTap">
            <a:hlinkClick r:id="" action="ppaction://media"/>
            <a:extLst>
              <a:ext uri="{FF2B5EF4-FFF2-40B4-BE49-F238E27FC236}">
                <a16:creationId xmlns="" xmlns:a16="http://schemas.microsoft.com/office/drawing/2014/main" id="{058E4BC1-CDB9-4D23-A8D5-5A26ECB24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402544" y="1609439"/>
            <a:ext cx="7543800" cy="3340065"/>
            <a:chOff x="402544" y="1609439"/>
            <a:chExt cx="7543800" cy="3340065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1544388" y="2500114"/>
              <a:ext cx="5140831" cy="1231106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000" dirty="0" smtClean="0">
                  <a:solidFill>
                    <a:schemeClr val="accent6"/>
                  </a:solidFill>
                  <a:latin typeface="iCiel Cadena" panose="02000503000000020004" pitchFamily="50" charset="0"/>
                </a:rPr>
                <a:t>KHỞI ĐỘNG</a:t>
              </a:r>
              <a:endParaRPr lang="en-US" sz="8000" dirty="0">
                <a:solidFill>
                  <a:schemeClr val="accent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7988568-B1A2-4C6B-BDAB-E81691C548C7}"/>
                </a:ext>
              </a:extLst>
            </p:cNvPr>
            <p:cNvSpPr txBox="1"/>
            <p:nvPr/>
          </p:nvSpPr>
          <p:spPr>
            <a:xfrm>
              <a:off x="3487064" y="1609439"/>
              <a:ext cx="125547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579CA1-AEBB-441F-9E39-0A27B7495EEE}"/>
              </a:ext>
            </a:extLst>
          </p:cNvPr>
          <p:cNvGrpSpPr/>
          <p:nvPr/>
        </p:nvGrpSpPr>
        <p:grpSpPr>
          <a:xfrm>
            <a:off x="355262" y="99157"/>
            <a:ext cx="7519073" cy="1424421"/>
            <a:chOff x="355262" y="99157"/>
            <a:chExt cx="7519073" cy="1424421"/>
          </a:xfrm>
        </p:grpSpPr>
        <p:pic>
          <p:nvPicPr>
            <p:cNvPr id="10" name="Graphic 9">
              <a:extLst>
                <a:ext uri="{FF2B5EF4-FFF2-40B4-BE49-F238E27FC236}">
                  <a16:creationId xmlns="" xmlns:a16="http://schemas.microsoft.com/office/drawing/2014/main" id="{E655E2DE-D0EC-4A81-8AB3-39755BED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5262" y="99157"/>
              <a:ext cx="7519073" cy="14244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8196072-5109-4412-82E6-92E6D81987B7}"/>
                </a:ext>
              </a:extLst>
            </p:cNvPr>
            <p:cNvSpPr txBox="1"/>
            <p:nvPr/>
          </p:nvSpPr>
          <p:spPr>
            <a:xfrm>
              <a:off x="1464104" y="451958"/>
              <a:ext cx="530138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Thứ ... ngày ... tháng ... năm 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Penguin Dance - Animal Songs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76" end="122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Moka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1355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A1239B5-4029-4F4C-83A3-E61B5AF5AEA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FC2295C-24C8-46B6-A072-078CDD2A912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3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9EEFB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2EFA53F8-544A-4606-992C-6BE596A6A957}"/>
                </a:ext>
              </a:extLst>
            </p:cNvPr>
            <p:cNvSpPr/>
            <p:nvPr/>
          </p:nvSpPr>
          <p:spPr>
            <a:xfrm>
              <a:off x="381000" y="304800"/>
              <a:ext cx="11430000" cy="6324600"/>
            </a:xfrm>
            <a:prstGeom prst="roundRect">
              <a:avLst>
                <a:gd name="adj" fmla="val 52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EC2242-64B6-4676-9A17-768961564C6C}"/>
              </a:ext>
            </a:extLst>
          </p:cNvPr>
          <p:cNvSpPr txBox="1"/>
          <p:nvPr/>
        </p:nvSpPr>
        <p:spPr>
          <a:xfrm>
            <a:off x="1486376" y="484108"/>
            <a:ext cx="95859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D24B225-7CA4-4C71-8D9D-9D38760E0795}"/>
              </a:ext>
            </a:extLst>
          </p:cNvPr>
          <p:cNvGrpSpPr/>
          <p:nvPr/>
        </p:nvGrpSpPr>
        <p:grpSpPr>
          <a:xfrm>
            <a:off x="648652" y="1488291"/>
            <a:ext cx="5142548" cy="1143000"/>
            <a:chOff x="648652" y="1488291"/>
            <a:chExt cx="5142548" cy="114300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7789466-6D0F-45F3-BC09-C5C6D0E19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52" y="1697766"/>
              <a:ext cx="738664" cy="73866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243A31AB-8155-4730-AEF9-0AF4965FB07A}"/>
                </a:ext>
              </a:extLst>
            </p:cNvPr>
            <p:cNvGrpSpPr/>
            <p:nvPr/>
          </p:nvGrpSpPr>
          <p:grpSpPr>
            <a:xfrm>
              <a:off x="1501616" y="1488291"/>
              <a:ext cx="4289584" cy="1143000"/>
              <a:chOff x="1501616" y="1488291"/>
              <a:chExt cx="4289584" cy="11430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AE820016-12B7-4651-B9A8-28E8C74CBAE4}"/>
                  </a:ext>
                </a:extLst>
              </p:cNvPr>
              <p:cNvSpPr/>
              <p:nvPr/>
            </p:nvSpPr>
            <p:spPr>
              <a:xfrm>
                <a:off x="1501616" y="1488291"/>
                <a:ext cx="4289584" cy="1143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390C812F-8B8A-4522-A889-D0FC012FFDBF}"/>
                  </a:ext>
                </a:extLst>
              </p:cNvPr>
              <p:cNvSpPr txBox="1"/>
              <p:nvPr/>
            </p:nvSpPr>
            <p:spPr>
              <a:xfrm>
                <a:off x="1654968" y="1690459"/>
                <a:ext cx="185307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dm = 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E130665E-9B68-45DE-A93A-CFCB620F1D6C}"/>
                  </a:ext>
                </a:extLst>
              </p:cNvPr>
              <p:cNvSpPr/>
              <p:nvPr/>
            </p:nvSpPr>
            <p:spPr>
              <a:xfrm>
                <a:off x="3520231" y="1601723"/>
                <a:ext cx="2148268" cy="9448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0516C38-7E46-42E9-B381-FA36E604A737}"/>
                  </a:ext>
                </a:extLst>
              </p:cNvPr>
              <p:cNvSpPr txBox="1"/>
              <p:nvPr/>
            </p:nvSpPr>
            <p:spPr>
              <a:xfrm>
                <a:off x="4708551" y="1690459"/>
                <a:ext cx="75822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94EF9CF-2011-4778-A443-BBCE799759F8}"/>
                </a:ext>
              </a:extLst>
            </p:cNvPr>
            <p:cNvSpPr txBox="1"/>
            <p:nvPr/>
          </p:nvSpPr>
          <p:spPr>
            <a:xfrm>
              <a:off x="4048629" y="1683603"/>
              <a:ext cx="320601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EFEB6A4B-C512-4153-B048-60C32D819E19}"/>
              </a:ext>
            </a:extLst>
          </p:cNvPr>
          <p:cNvGrpSpPr/>
          <p:nvPr/>
        </p:nvGrpSpPr>
        <p:grpSpPr>
          <a:xfrm>
            <a:off x="496367" y="2941904"/>
            <a:ext cx="5294833" cy="1143000"/>
            <a:chOff x="496367" y="2941904"/>
            <a:chExt cx="5294833" cy="1143000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01366806-409A-400A-9B81-5F6E238D1545}"/>
                </a:ext>
              </a:extLst>
            </p:cNvPr>
            <p:cNvGrpSpPr/>
            <p:nvPr/>
          </p:nvGrpSpPr>
          <p:grpSpPr>
            <a:xfrm>
              <a:off x="1501616" y="2941904"/>
              <a:ext cx="4289584" cy="1143000"/>
              <a:chOff x="1501616" y="2941904"/>
              <a:chExt cx="4289584" cy="114300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D3B81ABA-597B-4122-AD09-745301EA2326}"/>
                  </a:ext>
                </a:extLst>
              </p:cNvPr>
              <p:cNvSpPr/>
              <p:nvPr/>
            </p:nvSpPr>
            <p:spPr>
              <a:xfrm>
                <a:off x="1501616" y="2941904"/>
                <a:ext cx="4289584" cy="1143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8DC71C79-8853-4DF7-AB7C-D3D38788F616}"/>
                  </a:ext>
                </a:extLst>
              </p:cNvPr>
              <p:cNvSpPr txBox="1"/>
              <p:nvPr/>
            </p:nvSpPr>
            <p:spPr>
              <a:xfrm>
                <a:off x="1654968" y="3144072"/>
                <a:ext cx="185307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 dm = 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82C97994-0480-4E38-8CEF-F9196B125218}"/>
                  </a:ext>
                </a:extLst>
              </p:cNvPr>
              <p:cNvSpPr/>
              <p:nvPr/>
            </p:nvSpPr>
            <p:spPr>
              <a:xfrm>
                <a:off x="3520231" y="3055336"/>
                <a:ext cx="2148268" cy="9448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0C47A72-8336-43DB-9BA6-36F63752EB87}"/>
                  </a:ext>
                </a:extLst>
              </p:cNvPr>
              <p:cNvSpPr txBox="1"/>
              <p:nvPr/>
            </p:nvSpPr>
            <p:spPr>
              <a:xfrm>
                <a:off x="4688937" y="3144072"/>
                <a:ext cx="75822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4C663146-9D73-4974-851A-87F4BEF92708}"/>
                </a:ext>
              </a:extLst>
            </p:cNvPr>
            <p:cNvSpPr txBox="1"/>
            <p:nvPr/>
          </p:nvSpPr>
          <p:spPr>
            <a:xfrm>
              <a:off x="4048629" y="3137686"/>
              <a:ext cx="320601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71495DAE-C0E0-40FD-83F6-8BF0FF2A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67" y="3036049"/>
              <a:ext cx="948099" cy="94809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B4D09F3D-2685-4F63-8247-D81672E0FE3A}"/>
              </a:ext>
            </a:extLst>
          </p:cNvPr>
          <p:cNvGrpSpPr/>
          <p:nvPr/>
        </p:nvGrpSpPr>
        <p:grpSpPr>
          <a:xfrm>
            <a:off x="6286650" y="1488291"/>
            <a:ext cx="5259748" cy="1143000"/>
            <a:chOff x="6286650" y="1488291"/>
            <a:chExt cx="5259748" cy="1143000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A038079C-37BF-4E51-A363-20038E32B3BD}"/>
                </a:ext>
              </a:extLst>
            </p:cNvPr>
            <p:cNvGrpSpPr/>
            <p:nvPr/>
          </p:nvGrpSpPr>
          <p:grpSpPr>
            <a:xfrm>
              <a:off x="7256814" y="1488291"/>
              <a:ext cx="4289584" cy="1143000"/>
              <a:chOff x="7256814" y="1488291"/>
              <a:chExt cx="4289584" cy="114300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="" xmlns:a16="http://schemas.microsoft.com/office/drawing/2014/main" id="{187E8D1A-B7A7-4176-927E-CAE90161A257}"/>
                  </a:ext>
                </a:extLst>
              </p:cNvPr>
              <p:cNvSpPr/>
              <p:nvPr/>
            </p:nvSpPr>
            <p:spPr>
              <a:xfrm>
                <a:off x="7256814" y="1488291"/>
                <a:ext cx="4289584" cy="1143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175BFB40-D267-49B0-AC0F-17A02BA1695F}"/>
                  </a:ext>
                </a:extLst>
              </p:cNvPr>
              <p:cNvSpPr txBox="1"/>
              <p:nvPr/>
            </p:nvSpPr>
            <p:spPr>
              <a:xfrm>
                <a:off x="7410166" y="1690459"/>
                <a:ext cx="210794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cm = 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72199D3E-B2BC-40B1-AFE2-D61B6677CFC2}"/>
                  </a:ext>
                </a:extLst>
              </p:cNvPr>
              <p:cNvSpPr/>
              <p:nvPr/>
            </p:nvSpPr>
            <p:spPr>
              <a:xfrm>
                <a:off x="9518115" y="1601723"/>
                <a:ext cx="1905582" cy="9448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6158EB27-62A8-4EAA-A462-EFAF4647B8B0}"/>
                  </a:ext>
                </a:extLst>
              </p:cNvPr>
              <p:cNvSpPr txBox="1"/>
              <p:nvPr/>
            </p:nvSpPr>
            <p:spPr>
              <a:xfrm>
                <a:off x="10521803" y="1690459"/>
                <a:ext cx="83035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dm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20439AD7-1EF1-4EE6-AF97-E0C94C6629B4}"/>
                </a:ext>
              </a:extLst>
            </p:cNvPr>
            <p:cNvSpPr txBox="1"/>
            <p:nvPr/>
          </p:nvSpPr>
          <p:spPr>
            <a:xfrm>
              <a:off x="9891838" y="1683603"/>
              <a:ext cx="320601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61D9238B-65F4-4934-90A7-BD61C724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6286650" y="1621982"/>
              <a:ext cx="904365" cy="90436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F3A61F5F-15ED-480C-8FF8-052470521BED}"/>
              </a:ext>
            </a:extLst>
          </p:cNvPr>
          <p:cNvGrpSpPr/>
          <p:nvPr/>
        </p:nvGrpSpPr>
        <p:grpSpPr>
          <a:xfrm>
            <a:off x="6326657" y="2941904"/>
            <a:ext cx="5219741" cy="1143000"/>
            <a:chOff x="6326657" y="2941904"/>
            <a:chExt cx="5219741" cy="1143000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75462E06-F31D-41E5-A803-C4CBEEB00D56}"/>
                </a:ext>
              </a:extLst>
            </p:cNvPr>
            <p:cNvGrpSpPr/>
            <p:nvPr/>
          </p:nvGrpSpPr>
          <p:grpSpPr>
            <a:xfrm>
              <a:off x="7256814" y="2941904"/>
              <a:ext cx="4289584" cy="1143000"/>
              <a:chOff x="7256814" y="2941904"/>
              <a:chExt cx="4289584" cy="11430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181EA667-5606-439E-8151-63B82A10887C}"/>
                  </a:ext>
                </a:extLst>
              </p:cNvPr>
              <p:cNvSpPr/>
              <p:nvPr/>
            </p:nvSpPr>
            <p:spPr>
              <a:xfrm>
                <a:off x="7256814" y="2941904"/>
                <a:ext cx="4289584" cy="1143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DC0D13E4-8DEE-4637-865B-A18FA2C6FE42}"/>
                  </a:ext>
                </a:extLst>
              </p:cNvPr>
              <p:cNvSpPr txBox="1"/>
              <p:nvPr/>
            </p:nvSpPr>
            <p:spPr>
              <a:xfrm>
                <a:off x="7410166" y="3144072"/>
                <a:ext cx="218008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40 cm = 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="" xmlns:a16="http://schemas.microsoft.com/office/drawing/2014/main" id="{A9892F17-256C-4610-BD4F-0BED71640411}"/>
                  </a:ext>
                </a:extLst>
              </p:cNvPr>
              <p:cNvSpPr/>
              <p:nvPr/>
            </p:nvSpPr>
            <p:spPr>
              <a:xfrm>
                <a:off x="9518115" y="3055336"/>
                <a:ext cx="1905582" cy="9448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B33E94EB-E838-4915-83C9-BBF9B81D087D}"/>
                  </a:ext>
                </a:extLst>
              </p:cNvPr>
              <p:cNvSpPr txBox="1"/>
              <p:nvPr/>
            </p:nvSpPr>
            <p:spPr>
              <a:xfrm>
                <a:off x="10521803" y="3144072"/>
                <a:ext cx="83035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:r>
                  <a:rPr lang="en-US" sz="48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dm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84A8C995-D74B-4527-9DCA-CF96461DF457}"/>
                </a:ext>
              </a:extLst>
            </p:cNvPr>
            <p:cNvSpPr txBox="1"/>
            <p:nvPr/>
          </p:nvSpPr>
          <p:spPr>
            <a:xfrm>
              <a:off x="9891838" y="3137686"/>
              <a:ext cx="320601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F6350026-2995-4A8B-9325-AD5C695B6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657" y="3058384"/>
              <a:ext cx="824352" cy="82435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2E578CC-26C6-47BA-92D2-DDEF773DE445}"/>
              </a:ext>
            </a:extLst>
          </p:cNvPr>
          <p:cNvGrpSpPr/>
          <p:nvPr/>
        </p:nvGrpSpPr>
        <p:grpSpPr>
          <a:xfrm>
            <a:off x="354160" y="279400"/>
            <a:ext cx="948860" cy="978932"/>
            <a:chOff x="354160" y="279400"/>
            <a:chExt cx="948860" cy="978932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3C00CD3A-90F4-45B2-8642-F1D19D8738B6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1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4E06ED20-7DBB-40D9-9382-5862E1673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54160" y="279400"/>
              <a:ext cx="579528" cy="978932"/>
            </a:xfrm>
            <a:prstGeom prst="rect">
              <a:avLst/>
            </a:prstGeom>
          </p:spPr>
        </p:pic>
      </p:grpSp>
      <p:pic>
        <p:nvPicPr>
          <p:cNvPr id="50" name="Graphic 49">
            <a:extLst>
              <a:ext uri="{FF2B5EF4-FFF2-40B4-BE49-F238E27FC236}">
                <a16:creationId xmlns="" xmlns:a16="http://schemas.microsoft.com/office/drawing/2014/main" id="{71E9511A-DE54-4AAE-8069-2040F5B73F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773FA58-62D8-4B46-A569-6720720FE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36907" y="6035278"/>
            <a:ext cx="2811779" cy="15170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698EF6F6-BBD6-479A-9DA2-8A27F389BAB7}"/>
              </a:ext>
            </a:extLst>
          </p:cNvPr>
          <p:cNvGrpSpPr/>
          <p:nvPr/>
        </p:nvGrpSpPr>
        <p:grpSpPr>
          <a:xfrm>
            <a:off x="2268642" y="4251943"/>
            <a:ext cx="2478794" cy="1838376"/>
            <a:chOff x="8604068" y="6331731"/>
            <a:chExt cx="3235139" cy="2399311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4DC9F50B-3198-439B-9ED0-5435FADB6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8F700DC9-4BA1-4250-8920-EFF5539D889E}"/>
                </a:ext>
              </a:extLst>
            </p:cNvPr>
            <p:cNvSpPr txBox="1"/>
            <p:nvPr/>
          </p:nvSpPr>
          <p:spPr>
            <a:xfrm>
              <a:off x="8715082" y="8289186"/>
              <a:ext cx="3013110" cy="44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4752744" y="4829554"/>
            <a:ext cx="4971816" cy="1173899"/>
          </a:xfrm>
          <a:prstGeom prst="roundRect">
            <a:avLst>
              <a:gd name="adj" fmla="val 3718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B9388779-80E8-4258-A350-D089AFC0049E}"/>
              </a:ext>
            </a:extLst>
          </p:cNvPr>
          <p:cNvSpPr/>
          <p:nvPr/>
        </p:nvSpPr>
        <p:spPr>
          <a:xfrm>
            <a:off x="5657207" y="4537215"/>
            <a:ext cx="4084320" cy="1758575"/>
          </a:xfrm>
          <a:prstGeom prst="wedgeRoundRectCallout">
            <a:avLst>
              <a:gd name="adj1" fmla="val 59436"/>
              <a:gd name="adj2" fmla="val 1366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61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1980A640-86B6-44BE-94C1-771A1D16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0239149" y="3824098"/>
            <a:ext cx="1839503" cy="30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8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3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3" grpId="0" animBg="1"/>
          <p:bldP spid="7" grpId="0" animBg="1"/>
          <p:bldP spid="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A1239B5-4029-4F4C-83A3-E61B5AF5AEA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FC2295C-24C8-46B6-A072-078CDD2A912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3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9EEFB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2EFA53F8-544A-4606-992C-6BE596A6A957}"/>
                </a:ext>
              </a:extLst>
            </p:cNvPr>
            <p:cNvSpPr/>
            <p:nvPr/>
          </p:nvSpPr>
          <p:spPr>
            <a:xfrm>
              <a:off x="381000" y="304800"/>
              <a:ext cx="11430000" cy="6324600"/>
            </a:xfrm>
            <a:prstGeom prst="roundRect">
              <a:avLst>
                <a:gd name="adj" fmla="val 52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EC2242-64B6-4676-9A17-768961564C6C}"/>
              </a:ext>
            </a:extLst>
          </p:cNvPr>
          <p:cNvSpPr txBox="1"/>
          <p:nvPr/>
        </p:nvSpPr>
        <p:spPr>
          <a:xfrm>
            <a:off x="1486376" y="484108"/>
            <a:ext cx="95859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43A31AB-8155-4730-AEF9-0AF4965FB07A}"/>
              </a:ext>
            </a:extLst>
          </p:cNvPr>
          <p:cNvGrpSpPr/>
          <p:nvPr/>
        </p:nvGrpSpPr>
        <p:grpSpPr>
          <a:xfrm>
            <a:off x="1501616" y="1488291"/>
            <a:ext cx="4289584" cy="1143000"/>
            <a:chOff x="1501616" y="1488291"/>
            <a:chExt cx="4289584" cy="11430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AE820016-12B7-4651-B9A8-28E8C74CBAE4}"/>
                </a:ext>
              </a:extLst>
            </p:cNvPr>
            <p:cNvSpPr/>
            <p:nvPr/>
          </p:nvSpPr>
          <p:spPr>
            <a:xfrm>
              <a:off x="1501616" y="1488291"/>
              <a:ext cx="4289584" cy="1143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90C812F-8B8A-4522-A889-D0FC012FFDBF}"/>
                </a:ext>
              </a:extLst>
            </p:cNvPr>
            <p:cNvSpPr txBox="1"/>
            <p:nvPr/>
          </p:nvSpPr>
          <p:spPr>
            <a:xfrm>
              <a:off x="1654968" y="1690459"/>
              <a:ext cx="185307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dm =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E130665E-9B68-45DE-A93A-CFCB620F1D6C}"/>
                </a:ext>
              </a:extLst>
            </p:cNvPr>
            <p:cNvSpPr/>
            <p:nvPr/>
          </p:nvSpPr>
          <p:spPr>
            <a:xfrm>
              <a:off x="3520231" y="1601723"/>
              <a:ext cx="2148268" cy="9448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0516C38-7E46-42E9-B381-FA36E604A737}"/>
                </a:ext>
              </a:extLst>
            </p:cNvPr>
            <p:cNvSpPr txBox="1"/>
            <p:nvPr/>
          </p:nvSpPr>
          <p:spPr>
            <a:xfrm>
              <a:off x="4708551" y="1690459"/>
              <a:ext cx="75822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94EF9CF-2011-4778-A443-BBCE799759F8}"/>
              </a:ext>
            </a:extLst>
          </p:cNvPr>
          <p:cNvSpPr txBox="1"/>
          <p:nvPr/>
        </p:nvSpPr>
        <p:spPr>
          <a:xfrm>
            <a:off x="3857873" y="1683603"/>
            <a:ext cx="70211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1366806-409A-400A-9B81-5F6E238D1545}"/>
              </a:ext>
            </a:extLst>
          </p:cNvPr>
          <p:cNvGrpSpPr/>
          <p:nvPr/>
        </p:nvGrpSpPr>
        <p:grpSpPr>
          <a:xfrm>
            <a:off x="1501616" y="2941904"/>
            <a:ext cx="4289584" cy="1143000"/>
            <a:chOff x="1501616" y="2941904"/>
            <a:chExt cx="4289584" cy="11430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D3B81ABA-597B-4122-AD09-745301EA2326}"/>
                </a:ext>
              </a:extLst>
            </p:cNvPr>
            <p:cNvSpPr/>
            <p:nvPr/>
          </p:nvSpPr>
          <p:spPr>
            <a:xfrm>
              <a:off x="1501616" y="2941904"/>
              <a:ext cx="4289584" cy="1143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DC71C79-8853-4DF7-AB7C-D3D38788F616}"/>
                </a:ext>
              </a:extLst>
            </p:cNvPr>
            <p:cNvSpPr txBox="1"/>
            <p:nvPr/>
          </p:nvSpPr>
          <p:spPr>
            <a:xfrm>
              <a:off x="1654968" y="3144072"/>
              <a:ext cx="185307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dm =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82C97994-0480-4E38-8CEF-F9196B125218}"/>
                </a:ext>
              </a:extLst>
            </p:cNvPr>
            <p:cNvSpPr/>
            <p:nvPr/>
          </p:nvSpPr>
          <p:spPr>
            <a:xfrm>
              <a:off x="3520231" y="3055336"/>
              <a:ext cx="2148268" cy="9448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0C47A72-8336-43DB-9BA6-36F63752EB87}"/>
                </a:ext>
              </a:extLst>
            </p:cNvPr>
            <p:cNvSpPr txBox="1"/>
            <p:nvPr/>
          </p:nvSpPr>
          <p:spPr>
            <a:xfrm>
              <a:off x="4688937" y="3144072"/>
              <a:ext cx="75822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C663146-9D73-4974-851A-87F4BEF92708}"/>
              </a:ext>
            </a:extLst>
          </p:cNvPr>
          <p:cNvSpPr txBox="1"/>
          <p:nvPr/>
        </p:nvSpPr>
        <p:spPr>
          <a:xfrm>
            <a:off x="3857873" y="3137686"/>
            <a:ext cx="70211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038079C-37BF-4E51-A363-20038E32B3BD}"/>
              </a:ext>
            </a:extLst>
          </p:cNvPr>
          <p:cNvGrpSpPr/>
          <p:nvPr/>
        </p:nvGrpSpPr>
        <p:grpSpPr>
          <a:xfrm>
            <a:off x="7256814" y="1488291"/>
            <a:ext cx="4289584" cy="1143000"/>
            <a:chOff x="7256814" y="1488291"/>
            <a:chExt cx="4289584" cy="11430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187E8D1A-B7A7-4176-927E-CAE90161A257}"/>
                </a:ext>
              </a:extLst>
            </p:cNvPr>
            <p:cNvSpPr/>
            <p:nvPr/>
          </p:nvSpPr>
          <p:spPr>
            <a:xfrm>
              <a:off x="7256814" y="1488291"/>
              <a:ext cx="4289584" cy="1143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75BFB40-D267-49B0-AC0F-17A02BA1695F}"/>
                </a:ext>
              </a:extLst>
            </p:cNvPr>
            <p:cNvSpPr txBox="1"/>
            <p:nvPr/>
          </p:nvSpPr>
          <p:spPr>
            <a:xfrm>
              <a:off x="7410166" y="1690459"/>
              <a:ext cx="210794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cm =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72199D3E-B2BC-40B1-AFE2-D61B6677CFC2}"/>
                </a:ext>
              </a:extLst>
            </p:cNvPr>
            <p:cNvSpPr/>
            <p:nvPr/>
          </p:nvSpPr>
          <p:spPr>
            <a:xfrm>
              <a:off x="9518115" y="1601723"/>
              <a:ext cx="1905582" cy="9448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158EB27-62A8-4EAA-A462-EFAF4647B8B0}"/>
                </a:ext>
              </a:extLst>
            </p:cNvPr>
            <p:cNvSpPr txBox="1"/>
            <p:nvPr/>
          </p:nvSpPr>
          <p:spPr>
            <a:xfrm>
              <a:off x="10521803" y="1690459"/>
              <a:ext cx="83035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dm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0439AD7-1EF1-4EE6-AF97-E0C94C6629B4}"/>
              </a:ext>
            </a:extLst>
          </p:cNvPr>
          <p:cNvSpPr txBox="1"/>
          <p:nvPr/>
        </p:nvSpPr>
        <p:spPr>
          <a:xfrm>
            <a:off x="9876610" y="1683603"/>
            <a:ext cx="35105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5462E06-F31D-41E5-A803-C4CBEEB00D56}"/>
              </a:ext>
            </a:extLst>
          </p:cNvPr>
          <p:cNvGrpSpPr/>
          <p:nvPr/>
        </p:nvGrpSpPr>
        <p:grpSpPr>
          <a:xfrm>
            <a:off x="7256814" y="2941904"/>
            <a:ext cx="4289584" cy="1143000"/>
            <a:chOff x="7256814" y="2941904"/>
            <a:chExt cx="4289584" cy="1143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181EA667-5606-439E-8151-63B82A10887C}"/>
                </a:ext>
              </a:extLst>
            </p:cNvPr>
            <p:cNvSpPr/>
            <p:nvPr/>
          </p:nvSpPr>
          <p:spPr>
            <a:xfrm>
              <a:off x="7256814" y="2941904"/>
              <a:ext cx="4289584" cy="1143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C0D13E4-8DEE-4637-865B-A18FA2C6FE42}"/>
                </a:ext>
              </a:extLst>
            </p:cNvPr>
            <p:cNvSpPr txBox="1"/>
            <p:nvPr/>
          </p:nvSpPr>
          <p:spPr>
            <a:xfrm>
              <a:off x="7410166" y="3144072"/>
              <a:ext cx="218008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 cm =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A9892F17-256C-4610-BD4F-0BED71640411}"/>
                </a:ext>
              </a:extLst>
            </p:cNvPr>
            <p:cNvSpPr/>
            <p:nvPr/>
          </p:nvSpPr>
          <p:spPr>
            <a:xfrm>
              <a:off x="9518115" y="3055336"/>
              <a:ext cx="1905582" cy="9448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B33E94EB-E838-4915-83C9-BBF9B81D087D}"/>
                </a:ext>
              </a:extLst>
            </p:cNvPr>
            <p:cNvSpPr txBox="1"/>
            <p:nvPr/>
          </p:nvSpPr>
          <p:spPr>
            <a:xfrm>
              <a:off x="10521803" y="3144072"/>
              <a:ext cx="83035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4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dm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4A8C995-D74B-4527-9DCA-CF96461DF457}"/>
              </a:ext>
            </a:extLst>
          </p:cNvPr>
          <p:cNvSpPr txBox="1"/>
          <p:nvPr/>
        </p:nvSpPr>
        <p:spPr>
          <a:xfrm>
            <a:off x="9910315" y="3152612"/>
            <a:ext cx="35105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1980A640-86B6-44BE-94C1-771A1D16F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39149" y="3824098"/>
            <a:ext cx="1839503" cy="30247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D3C9CA3F-CAE3-48CE-91AF-1C1223095D4F}"/>
              </a:ext>
            </a:extLst>
          </p:cNvPr>
          <p:cNvGrpSpPr/>
          <p:nvPr/>
        </p:nvGrpSpPr>
        <p:grpSpPr>
          <a:xfrm>
            <a:off x="1387316" y="4235593"/>
            <a:ext cx="7831388" cy="2218575"/>
            <a:chOff x="703013" y="4235593"/>
            <a:chExt cx="7831388" cy="22185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28035470-39F7-4B53-BE84-1CBA06E6111D}"/>
                </a:ext>
              </a:extLst>
            </p:cNvPr>
            <p:cNvSpPr/>
            <p:nvPr/>
          </p:nvSpPr>
          <p:spPr>
            <a:xfrm>
              <a:off x="703013" y="4800599"/>
              <a:ext cx="7831388" cy="1653569"/>
            </a:xfrm>
            <a:prstGeom prst="roundRect">
              <a:avLst>
                <a:gd name="adj" fmla="val 12980"/>
              </a:avLst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D9DF7D7-6532-468C-865B-0490F0A3A506}"/>
                </a:ext>
              </a:extLst>
            </p:cNvPr>
            <p:cNvSpPr txBox="1"/>
            <p:nvPr/>
          </p:nvSpPr>
          <p:spPr>
            <a:xfrm>
              <a:off x="1638860" y="4292706"/>
              <a:ext cx="239488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EB229546-A2BC-4DD0-9525-813B3EAA8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653" y="4235593"/>
              <a:ext cx="520413" cy="52041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04980353-B386-4900-A176-71B965284A58}"/>
                </a:ext>
              </a:extLst>
            </p:cNvPr>
            <p:cNvSpPr txBox="1"/>
            <p:nvPr/>
          </p:nvSpPr>
          <p:spPr>
            <a:xfrm>
              <a:off x="985289" y="5768020"/>
              <a:ext cx="310501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dm = 10 cm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9360002B-AAF4-4698-B541-70BAE271FFD9}"/>
                </a:ext>
              </a:extLst>
            </p:cNvPr>
            <p:cNvSpPr txBox="1"/>
            <p:nvPr/>
          </p:nvSpPr>
          <p:spPr>
            <a:xfrm>
              <a:off x="4996679" y="5768914"/>
              <a:ext cx="310501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cm = 1 dm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83119E86-A8E0-410B-A112-5541A905924D}"/>
                </a:ext>
              </a:extLst>
            </p:cNvPr>
            <p:cNvSpPr txBox="1"/>
            <p:nvPr/>
          </p:nvSpPr>
          <p:spPr>
            <a:xfrm>
              <a:off x="1042813" y="4892838"/>
              <a:ext cx="5695470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0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-xi-</a:t>
              </a:r>
              <a:r>
                <a:rPr lang="en-US" sz="30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r>
                <a:rPr lang="en-US" sz="30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-xi-</a:t>
              </a:r>
              <a:r>
                <a:rPr lang="en-US" sz="30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2E578CC-26C6-47BA-92D2-DDEF773DE445}"/>
              </a:ext>
            </a:extLst>
          </p:cNvPr>
          <p:cNvGrpSpPr/>
          <p:nvPr/>
        </p:nvGrpSpPr>
        <p:grpSpPr>
          <a:xfrm>
            <a:off x="354160" y="279400"/>
            <a:ext cx="948860" cy="978932"/>
            <a:chOff x="354160" y="279400"/>
            <a:chExt cx="948860" cy="978932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3C00CD3A-90F4-45B2-8642-F1D19D8738B6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1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4E06ED20-7DBB-40D9-9382-5862E1673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54160" y="279400"/>
              <a:ext cx="579528" cy="978932"/>
            </a:xfrm>
            <a:prstGeom prst="rect">
              <a:avLst/>
            </a:prstGeom>
          </p:spPr>
        </p:pic>
      </p:grpSp>
      <p:pic>
        <p:nvPicPr>
          <p:cNvPr id="50" name="Graphic 49">
            <a:extLst>
              <a:ext uri="{FF2B5EF4-FFF2-40B4-BE49-F238E27FC236}">
                <a16:creationId xmlns="" xmlns:a16="http://schemas.microsoft.com/office/drawing/2014/main" id="{71E9511A-DE54-4AAE-8069-2040F5B73F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773FA58-62D8-4B46-A569-6720720FE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36907" y="6035278"/>
            <a:ext cx="2811779" cy="1517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789466-6D0F-45F3-BC09-C5C6D0E192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" y="1697766"/>
            <a:ext cx="738664" cy="7386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71495DAE-C0E0-40FD-83F6-8BF0FF2A52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7" y="3036049"/>
            <a:ext cx="948099" cy="9480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F6350026-2995-4A8B-9325-AD5C695B6E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57" y="3058384"/>
            <a:ext cx="824352" cy="8243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61D9238B-65F4-4934-90A7-BD61C72435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6286650" y="1621982"/>
            <a:ext cx="904365" cy="9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1.11111E-6 L 0.87578 0.55301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89" y="27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4.44444E-6 L 0.78047 0.42939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023" y="214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81481E-6 L 0.43269 0.61413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628" y="3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48148E-6 L 0.25417 0.4256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708" y="2127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7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1.11111E-6 L 0.87578 0.55301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89" y="27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4.44444E-6 L 0.78047 0.42939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023" y="214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81481E-6 L 0.43269 0.61413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628" y="3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48148E-6 L 0.25417 0.4256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708" y="2127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D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7" grpId="0"/>
          <p:bldP spid="3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FC2295C-24C8-46B6-A072-078CDD2A91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EFA53F8-544A-4606-992C-6BE596A6A957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EC2242-64B6-4676-9A17-768961564C6C}"/>
              </a:ext>
            </a:extLst>
          </p:cNvPr>
          <p:cNvSpPr txBox="1"/>
          <p:nvPr/>
        </p:nvSpPr>
        <p:spPr>
          <a:xfrm>
            <a:off x="1486376" y="484108"/>
            <a:ext cx="321562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9391CDD-D729-4C4D-A66B-FE9FF2448E87}"/>
              </a:ext>
            </a:extLst>
          </p:cNvPr>
          <p:cNvGrpSpPr/>
          <p:nvPr/>
        </p:nvGrpSpPr>
        <p:grpSpPr>
          <a:xfrm>
            <a:off x="564356" y="1682595"/>
            <a:ext cx="5552694" cy="1395803"/>
            <a:chOff x="564356" y="1682595"/>
            <a:chExt cx="5552694" cy="1395803"/>
          </a:xfrm>
        </p:grpSpPr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35105475-A956-45AD-9EE6-4C4EF87ED747}"/>
                </a:ext>
              </a:extLst>
            </p:cNvPr>
            <p:cNvGrpSpPr/>
            <p:nvPr/>
          </p:nvGrpSpPr>
          <p:grpSpPr>
            <a:xfrm>
              <a:off x="2381726" y="1703931"/>
              <a:ext cx="3735324" cy="1374467"/>
              <a:chOff x="2381726" y="1703931"/>
              <a:chExt cx="3735324" cy="1374467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="" xmlns:a16="http://schemas.microsoft.com/office/drawing/2014/main" id="{6F3ED9FC-67BC-45D7-B35D-3DA8B80812A9}"/>
                  </a:ext>
                </a:extLst>
              </p:cNvPr>
              <p:cNvSpPr/>
              <p:nvPr/>
            </p:nvSpPr>
            <p:spPr>
              <a:xfrm>
                <a:off x="2381726" y="1703931"/>
                <a:ext cx="3735324" cy="137446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6DB2F6C9-C6D8-410B-9BE5-147ECF5AF7EA}"/>
                  </a:ext>
                </a:extLst>
              </p:cNvPr>
              <p:cNvSpPr txBox="1"/>
              <p:nvPr/>
            </p:nvSpPr>
            <p:spPr>
              <a:xfrm>
                <a:off x="2619927" y="1733411"/>
                <a:ext cx="3307690" cy="12803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đốt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ngón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="" xmlns:a16="http://schemas.microsoft.com/office/drawing/2014/main" id="{8CA86718-55BD-4EE3-9315-70B4C79FAC08}"/>
                  </a:ext>
                </a:extLst>
              </p:cNvPr>
              <p:cNvSpPr/>
              <p:nvPr/>
            </p:nvSpPr>
            <p:spPr>
              <a:xfrm>
                <a:off x="4792054" y="2391164"/>
                <a:ext cx="1032683" cy="5733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A0A6B347-6422-4529-A124-EBB1FD94250A}"/>
                  </a:ext>
                </a:extLst>
              </p:cNvPr>
              <p:cNvSpPr txBox="1"/>
              <p:nvPr/>
            </p:nvSpPr>
            <p:spPr>
              <a:xfrm>
                <a:off x="5090727" y="2443178"/>
                <a:ext cx="4441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....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30F31F07-D987-4E4B-8E73-37813E66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56" y="1682595"/>
              <a:ext cx="1634014" cy="137380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80FB21C-973C-49A5-9FD6-E20D38C9F9C1}"/>
              </a:ext>
            </a:extLst>
          </p:cNvPr>
          <p:cNvGrpSpPr/>
          <p:nvPr/>
        </p:nvGrpSpPr>
        <p:grpSpPr>
          <a:xfrm>
            <a:off x="467795" y="3636137"/>
            <a:ext cx="5649255" cy="1469263"/>
            <a:chOff x="467795" y="3636137"/>
            <a:chExt cx="5649255" cy="1469263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3D1C4C03-A1C9-42CD-9C9F-B6FDCD97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95" y="3636137"/>
              <a:ext cx="1670449" cy="1469263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838A5B07-B166-401D-8417-CFC2BD69160F}"/>
                </a:ext>
              </a:extLst>
            </p:cNvPr>
            <p:cNvSpPr/>
            <p:nvPr/>
          </p:nvSpPr>
          <p:spPr>
            <a:xfrm>
              <a:off x="2381726" y="3649571"/>
              <a:ext cx="3735324" cy="13744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04011DB4-8517-4332-9079-0FFBA568E894}"/>
                </a:ext>
              </a:extLst>
            </p:cNvPr>
            <p:cNvSpPr txBox="1"/>
            <p:nvPr/>
          </p:nvSpPr>
          <p:spPr>
            <a:xfrm>
              <a:off x="2619927" y="3679051"/>
              <a:ext cx="3307690" cy="12286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gang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6F99CD12-4C7F-458E-8253-4BEDE911EFF0}"/>
                </a:ext>
              </a:extLst>
            </p:cNvPr>
            <p:cNvSpPr/>
            <p:nvPr/>
          </p:nvSpPr>
          <p:spPr>
            <a:xfrm>
              <a:off x="4193385" y="4336804"/>
              <a:ext cx="1032683" cy="5733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855CF78E-146E-4407-899E-E286F4ED66D1}"/>
                </a:ext>
              </a:extLst>
            </p:cNvPr>
            <p:cNvSpPr txBox="1"/>
            <p:nvPr/>
          </p:nvSpPr>
          <p:spPr>
            <a:xfrm>
              <a:off x="4487649" y="4388818"/>
              <a:ext cx="44415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11CDD16-6B67-4529-887A-CF19400E6997}"/>
              </a:ext>
            </a:extLst>
          </p:cNvPr>
          <p:cNvGrpSpPr/>
          <p:nvPr/>
        </p:nvGrpSpPr>
        <p:grpSpPr>
          <a:xfrm>
            <a:off x="6884039" y="1703931"/>
            <a:ext cx="4808811" cy="1374467"/>
            <a:chOff x="6884039" y="1703931"/>
            <a:chExt cx="4808811" cy="1374467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0111096F-C23A-453F-B3B1-E03F5AECF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4039" y="1703931"/>
              <a:ext cx="1215705" cy="1352473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BC64FE8A-015A-4604-800F-00E628AA12ED}"/>
                </a:ext>
              </a:extLst>
            </p:cNvPr>
            <p:cNvGrpSpPr/>
            <p:nvPr/>
          </p:nvGrpSpPr>
          <p:grpSpPr>
            <a:xfrm>
              <a:off x="8146959" y="1703931"/>
              <a:ext cx="3545891" cy="1374467"/>
              <a:chOff x="2381726" y="1703931"/>
              <a:chExt cx="3545891" cy="1374467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8AC8E064-9428-401F-B722-05C866CE3E20}"/>
                  </a:ext>
                </a:extLst>
              </p:cNvPr>
              <p:cNvSpPr/>
              <p:nvPr/>
            </p:nvSpPr>
            <p:spPr>
              <a:xfrm>
                <a:off x="2381726" y="1703931"/>
                <a:ext cx="3307690" cy="137446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D7F64BC9-DE49-4AE7-BF83-B56DF08E5536}"/>
                  </a:ext>
                </a:extLst>
              </p:cNvPr>
              <p:cNvSpPr txBox="1"/>
              <p:nvPr/>
            </p:nvSpPr>
            <p:spPr>
              <a:xfrm>
                <a:off x="2619927" y="1733411"/>
                <a:ext cx="3307690" cy="12803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="" xmlns:a16="http://schemas.microsoft.com/office/drawing/2014/main" id="{BAE25B74-8583-4634-8146-0D5A6DEE3E2B}"/>
                  </a:ext>
                </a:extLst>
              </p:cNvPr>
              <p:cNvSpPr/>
              <p:nvPr/>
            </p:nvSpPr>
            <p:spPr>
              <a:xfrm>
                <a:off x="3783338" y="2391164"/>
                <a:ext cx="1032683" cy="5733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BA5ED523-93B8-4E87-A187-BA4568C9E5A8}"/>
                  </a:ext>
                </a:extLst>
              </p:cNvPr>
              <p:cNvSpPr txBox="1"/>
              <p:nvPr/>
            </p:nvSpPr>
            <p:spPr>
              <a:xfrm>
                <a:off x="4082011" y="2443178"/>
                <a:ext cx="4441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....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EEA1AD4-31C4-4663-BA94-30FFE21CA5DB}"/>
              </a:ext>
            </a:extLst>
          </p:cNvPr>
          <p:cNvGrpSpPr/>
          <p:nvPr/>
        </p:nvGrpSpPr>
        <p:grpSpPr>
          <a:xfrm>
            <a:off x="6959068" y="3632823"/>
            <a:ext cx="4733782" cy="1374467"/>
            <a:chOff x="6959068" y="3632823"/>
            <a:chExt cx="4733782" cy="1374467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645315D8-B252-413B-ABF7-8AC7672F0EBA}"/>
                </a:ext>
              </a:extLst>
            </p:cNvPr>
            <p:cNvGrpSpPr/>
            <p:nvPr/>
          </p:nvGrpSpPr>
          <p:grpSpPr>
            <a:xfrm>
              <a:off x="8146959" y="3632823"/>
              <a:ext cx="3545891" cy="1374467"/>
              <a:chOff x="2381726" y="1703931"/>
              <a:chExt cx="3545891" cy="1374467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="" xmlns:a16="http://schemas.microsoft.com/office/drawing/2014/main" id="{02C3E097-CE5D-4849-A9CA-AA7D3400225F}"/>
                  </a:ext>
                </a:extLst>
              </p:cNvPr>
              <p:cNvSpPr/>
              <p:nvPr/>
            </p:nvSpPr>
            <p:spPr>
              <a:xfrm>
                <a:off x="2381726" y="1703931"/>
                <a:ext cx="3307690" cy="137446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F6200655-7DB8-4018-A0C6-B3F2F2A1091F}"/>
                  </a:ext>
                </a:extLst>
              </p:cNvPr>
              <p:cNvSpPr txBox="1"/>
              <p:nvPr/>
            </p:nvSpPr>
            <p:spPr>
              <a:xfrm>
                <a:off x="2619927" y="1733411"/>
                <a:ext cx="3307690" cy="12803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bút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chì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="" xmlns:a16="http://schemas.microsoft.com/office/drawing/2014/main" id="{3D8CA10A-8E37-4DD1-9E9A-FC35C69C149B}"/>
                  </a:ext>
                </a:extLst>
              </p:cNvPr>
              <p:cNvSpPr/>
              <p:nvPr/>
            </p:nvSpPr>
            <p:spPr>
              <a:xfrm>
                <a:off x="4346132" y="2391164"/>
                <a:ext cx="1032683" cy="5733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BCDE9B87-F2DA-449F-8B80-B6258A6010F7}"/>
                  </a:ext>
                </a:extLst>
              </p:cNvPr>
              <p:cNvSpPr txBox="1"/>
              <p:nvPr/>
            </p:nvSpPr>
            <p:spPr>
              <a:xfrm>
                <a:off x="4644805" y="2443178"/>
                <a:ext cx="4441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....</a:t>
                </a: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1B0D9057-D6A6-40AF-8163-75F2769A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68" y="3682099"/>
              <a:ext cx="1070259" cy="107025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4ECF1F7-3327-4584-AF43-1E1453F29FF5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3C00CD3A-90F4-45B2-8642-F1D19D8738B6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2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462DEAB2-4024-4327-B3D4-17604CF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pic>
        <p:nvPicPr>
          <p:cNvPr id="70" name="Graphic 69">
            <a:extLst>
              <a:ext uri="{FF2B5EF4-FFF2-40B4-BE49-F238E27FC236}">
                <a16:creationId xmlns="" xmlns:a16="http://schemas.microsoft.com/office/drawing/2014/main" id="{9DE4565B-CD7D-4815-AF80-99751545B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CACC7236-EA9A-417F-BA28-7C4C50771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36907" y="6035278"/>
            <a:ext cx="2811779" cy="1517027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="" xmlns:a16="http://schemas.microsoft.com/office/drawing/2014/main" id="{1418CE36-12C5-4DD3-BD8E-2141460BDE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49305" y="4741566"/>
            <a:ext cx="1663299" cy="2037242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A1AE8646-3D66-41AD-9705-506F72E4DDB9}"/>
              </a:ext>
            </a:extLst>
          </p:cNvPr>
          <p:cNvGrpSpPr/>
          <p:nvPr/>
        </p:nvGrpSpPr>
        <p:grpSpPr>
          <a:xfrm>
            <a:off x="2599391" y="4796587"/>
            <a:ext cx="2478794" cy="1838376"/>
            <a:chOff x="8604068" y="6331731"/>
            <a:chExt cx="3235139" cy="2399311"/>
          </a:xfrm>
        </p:grpSpPr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B915B46E-CC10-41AA-B35E-4F487AF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BCC6209B-F773-46A6-9916-2E25E0F61303}"/>
                </a:ext>
              </a:extLst>
            </p:cNvPr>
            <p:cNvSpPr txBox="1"/>
            <p:nvPr/>
          </p:nvSpPr>
          <p:spPr>
            <a:xfrm>
              <a:off x="8715082" y="8289186"/>
              <a:ext cx="3013110" cy="44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08FF8E1C-04E1-41E4-BBE9-5584E159BA01}"/>
              </a:ext>
            </a:extLst>
          </p:cNvPr>
          <p:cNvSpPr/>
          <p:nvPr/>
        </p:nvSpPr>
        <p:spPr>
          <a:xfrm>
            <a:off x="5078185" y="5278674"/>
            <a:ext cx="5291724" cy="54864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hay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FD0C3E8F-2838-499F-BCD4-6E763C92DF80}"/>
              </a:ext>
            </a:extLst>
          </p:cNvPr>
          <p:cNvSpPr/>
          <p:nvPr/>
        </p:nvSpPr>
        <p:spPr>
          <a:xfrm>
            <a:off x="5123849" y="5925692"/>
            <a:ext cx="4971816" cy="54864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="" xmlns:a16="http://schemas.microsoft.com/office/drawing/2014/main" id="{DB2D0A49-3463-4C6F-BEEF-184F3DFA4A9C}"/>
              </a:ext>
            </a:extLst>
          </p:cNvPr>
          <p:cNvSpPr/>
          <p:nvPr/>
        </p:nvSpPr>
        <p:spPr>
          <a:xfrm>
            <a:off x="5740902" y="5128142"/>
            <a:ext cx="4284089" cy="1615558"/>
          </a:xfrm>
          <a:prstGeom prst="wedgeRoundRectCallout">
            <a:avLst>
              <a:gd name="adj1" fmla="val 55898"/>
              <a:gd name="adj2" fmla="val -1716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61F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024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3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3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77" grpId="0" animBg="1"/>
          <p:bldP spid="78" grpId="0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77" grpId="0" animBg="1"/>
          <p:bldP spid="78" grpId="0" animBg="1"/>
          <p:bldP spid="73" grpId="0" animBg="1"/>
          <p:bldP spid="73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FC2295C-24C8-46B6-A072-078CDD2A91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EFA53F8-544A-4606-992C-6BE596A6A957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EC2242-64B6-4676-9A17-768961564C6C}"/>
              </a:ext>
            </a:extLst>
          </p:cNvPr>
          <p:cNvSpPr txBox="1"/>
          <p:nvPr/>
        </p:nvSpPr>
        <p:spPr>
          <a:xfrm>
            <a:off x="1486376" y="484108"/>
            <a:ext cx="321562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6F3ED9FC-67BC-45D7-B35D-3DA8B80812A9}"/>
              </a:ext>
            </a:extLst>
          </p:cNvPr>
          <p:cNvSpPr/>
          <p:nvPr/>
        </p:nvSpPr>
        <p:spPr>
          <a:xfrm>
            <a:off x="2381726" y="1703931"/>
            <a:ext cx="3735324" cy="13744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B2F6C9-C6D8-410B-9BE5-147ECF5AF7EA}"/>
              </a:ext>
            </a:extLst>
          </p:cNvPr>
          <p:cNvSpPr txBox="1"/>
          <p:nvPr/>
        </p:nvSpPr>
        <p:spPr>
          <a:xfrm>
            <a:off x="2619927" y="1733411"/>
            <a:ext cx="3307690" cy="1228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CA86718-55BD-4EE3-9315-70B4C79FAC08}"/>
              </a:ext>
            </a:extLst>
          </p:cNvPr>
          <p:cNvSpPr/>
          <p:nvPr/>
        </p:nvSpPr>
        <p:spPr>
          <a:xfrm>
            <a:off x="4792054" y="2391164"/>
            <a:ext cx="1032683" cy="5733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A6B347-6422-4529-A124-EBB1FD94250A}"/>
              </a:ext>
            </a:extLst>
          </p:cNvPr>
          <p:cNvSpPr txBox="1"/>
          <p:nvPr/>
        </p:nvSpPr>
        <p:spPr>
          <a:xfrm>
            <a:off x="4886087" y="2350580"/>
            <a:ext cx="8157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0F31F07-D987-4E4B-8E73-37813E66E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6" y="1682595"/>
            <a:ext cx="1634014" cy="13738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3D1C4C03-A1C9-42CD-9C9F-B6FDCD971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5" y="3712337"/>
            <a:ext cx="1670449" cy="1469263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838A5B07-B166-401D-8417-CFC2BD69160F}"/>
              </a:ext>
            </a:extLst>
          </p:cNvPr>
          <p:cNvSpPr/>
          <p:nvPr/>
        </p:nvSpPr>
        <p:spPr>
          <a:xfrm>
            <a:off x="2381726" y="3725771"/>
            <a:ext cx="3735324" cy="13744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4011DB4-8517-4332-9079-0FFBA568E894}"/>
              </a:ext>
            </a:extLst>
          </p:cNvPr>
          <p:cNvSpPr txBox="1"/>
          <p:nvPr/>
        </p:nvSpPr>
        <p:spPr>
          <a:xfrm>
            <a:off x="2619927" y="3755251"/>
            <a:ext cx="3307690" cy="1280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6F99CD12-4C7F-458E-8253-4BEDE911EFF0}"/>
              </a:ext>
            </a:extLst>
          </p:cNvPr>
          <p:cNvSpPr/>
          <p:nvPr/>
        </p:nvSpPr>
        <p:spPr>
          <a:xfrm>
            <a:off x="4193385" y="4413004"/>
            <a:ext cx="1032683" cy="5733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855CF78E-146E-4407-899E-E286F4ED66D1}"/>
              </a:ext>
            </a:extLst>
          </p:cNvPr>
          <p:cNvSpPr txBox="1"/>
          <p:nvPr/>
        </p:nvSpPr>
        <p:spPr>
          <a:xfrm>
            <a:off x="4283009" y="4407144"/>
            <a:ext cx="8157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111096F-C23A-453F-B3B1-E03F5AECF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039" y="1703931"/>
            <a:ext cx="1215705" cy="1352473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8AC8E064-9428-401F-B722-05C866CE3E20}"/>
              </a:ext>
            </a:extLst>
          </p:cNvPr>
          <p:cNvSpPr/>
          <p:nvPr/>
        </p:nvSpPr>
        <p:spPr>
          <a:xfrm>
            <a:off x="8146959" y="1703931"/>
            <a:ext cx="3307690" cy="13744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7F64BC9-DE49-4AE7-BF83-B56DF08E5536}"/>
              </a:ext>
            </a:extLst>
          </p:cNvPr>
          <p:cNvSpPr txBox="1"/>
          <p:nvPr/>
        </p:nvSpPr>
        <p:spPr>
          <a:xfrm>
            <a:off x="8385160" y="1733411"/>
            <a:ext cx="3307690" cy="1280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BAE25B74-8583-4634-8146-0D5A6DEE3E2B}"/>
              </a:ext>
            </a:extLst>
          </p:cNvPr>
          <p:cNvSpPr/>
          <p:nvPr/>
        </p:nvSpPr>
        <p:spPr>
          <a:xfrm>
            <a:off x="9548571" y="2391164"/>
            <a:ext cx="1032683" cy="5733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A5ED523-93B8-4E87-A187-BA4568C9E5A8}"/>
              </a:ext>
            </a:extLst>
          </p:cNvPr>
          <p:cNvSpPr txBox="1"/>
          <p:nvPr/>
        </p:nvSpPr>
        <p:spPr>
          <a:xfrm>
            <a:off x="9642604" y="2385304"/>
            <a:ext cx="8157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02C3E097-CE5D-4849-A9CA-AA7D3400225F}"/>
              </a:ext>
            </a:extLst>
          </p:cNvPr>
          <p:cNvSpPr/>
          <p:nvPr/>
        </p:nvSpPr>
        <p:spPr>
          <a:xfrm>
            <a:off x="8146959" y="3709023"/>
            <a:ext cx="3307690" cy="13744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6200655-7DB8-4018-A0C6-B3F2F2A1091F}"/>
              </a:ext>
            </a:extLst>
          </p:cNvPr>
          <p:cNvSpPr txBox="1"/>
          <p:nvPr/>
        </p:nvSpPr>
        <p:spPr>
          <a:xfrm>
            <a:off x="8385160" y="3738503"/>
            <a:ext cx="3307690" cy="1228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3D8CA10A-8E37-4DD1-9E9A-FC35C69C149B}"/>
              </a:ext>
            </a:extLst>
          </p:cNvPr>
          <p:cNvSpPr/>
          <p:nvPr/>
        </p:nvSpPr>
        <p:spPr>
          <a:xfrm>
            <a:off x="10111365" y="4396256"/>
            <a:ext cx="1032683" cy="5733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BCDE9B87-F2DA-449F-8B80-B6258A6010F7}"/>
              </a:ext>
            </a:extLst>
          </p:cNvPr>
          <p:cNvSpPr txBox="1"/>
          <p:nvPr/>
        </p:nvSpPr>
        <p:spPr>
          <a:xfrm>
            <a:off x="10205398" y="4390396"/>
            <a:ext cx="8157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1B0D9057-D6A6-40AF-8163-75F2769A1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68" y="3758299"/>
            <a:ext cx="1070259" cy="10702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4ECF1F7-3327-4584-AF43-1E1453F29FF5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3C00CD3A-90F4-45B2-8642-F1D19D8738B6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2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462DEAB2-4024-4327-B3D4-17604CF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pic>
        <p:nvPicPr>
          <p:cNvPr id="70" name="Graphic 69">
            <a:extLst>
              <a:ext uri="{FF2B5EF4-FFF2-40B4-BE49-F238E27FC236}">
                <a16:creationId xmlns="" xmlns:a16="http://schemas.microsoft.com/office/drawing/2014/main" id="{9DE4565B-CD7D-4815-AF80-99751545B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CACC7236-EA9A-417F-BA28-7C4C50771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516" y="5907804"/>
            <a:ext cx="2207077" cy="119077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="" xmlns:a16="http://schemas.microsoft.com/office/drawing/2014/main" id="{1418CE36-12C5-4DD3-BD8E-2141460BDE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47801" y="4726391"/>
            <a:ext cx="1663299" cy="20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1" grpId="0"/>
      <p:bldP spid="58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6C781AE-2F23-40B5-AC79-EDECBECF8115}"/>
              </a:ext>
            </a:extLst>
          </p:cNvPr>
          <p:cNvGrpSpPr/>
          <p:nvPr/>
        </p:nvGrpSpPr>
        <p:grpSpPr>
          <a:xfrm>
            <a:off x="-43088" y="0"/>
            <a:ext cx="12278176" cy="7720484"/>
            <a:chOff x="-43088" y="0"/>
            <a:chExt cx="12278176" cy="772048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440C265-1B96-4D98-BDD0-976630D49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4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9"/>
            <a:stretch/>
          </p:blipFill>
          <p:spPr>
            <a:xfrm>
              <a:off x="0" y="0"/>
              <a:ext cx="12235088" cy="57879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2B431B8-A188-4E0D-87F1-6479F806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088" y="5137520"/>
              <a:ext cx="12235088" cy="2582964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956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7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8" decel="7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7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8" decel="7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493</TotalTime>
  <Words>443</Words>
  <Application>Microsoft Office PowerPoint</Application>
  <PresentationFormat>Widescreen</PresentationFormat>
  <Paragraphs>110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iCiel Cadena</vt:lpstr>
      <vt:lpstr>Times New Roman</vt:lpstr>
      <vt:lpstr>#9Slide02 Noi dung dai</vt:lpstr>
      <vt:lpstr>Arial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Administrator</cp:lastModifiedBy>
  <cp:revision>155</cp:revision>
  <dcterms:created xsi:type="dcterms:W3CDTF">2021-11-11T09:03:19Z</dcterms:created>
  <dcterms:modified xsi:type="dcterms:W3CDTF">2022-01-13T09:44:04Z</dcterms:modified>
  <cp:category>9Slide.vn</cp:category>
  <cp:contentStatus>9Slide</cp:contentStatus>
</cp:coreProperties>
</file>